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2" r:id="rId5"/>
    <p:sldMasterId id="2147483687" r:id="rId6"/>
  </p:sldMasterIdLst>
  <p:notesMasterIdLst>
    <p:notesMasterId r:id="rId29"/>
  </p:notesMasterIdLst>
  <p:sldIdLst>
    <p:sldId id="316" r:id="rId7"/>
    <p:sldId id="399" r:id="rId8"/>
    <p:sldId id="404" r:id="rId9"/>
    <p:sldId id="403" r:id="rId10"/>
    <p:sldId id="405" r:id="rId11"/>
    <p:sldId id="406" r:id="rId12"/>
    <p:sldId id="407" r:id="rId13"/>
    <p:sldId id="408" r:id="rId14"/>
    <p:sldId id="409" r:id="rId15"/>
    <p:sldId id="397" r:id="rId16"/>
    <p:sldId id="410" r:id="rId17"/>
    <p:sldId id="347" r:id="rId18"/>
    <p:sldId id="359" r:id="rId19"/>
    <p:sldId id="348" r:id="rId20"/>
    <p:sldId id="393" r:id="rId21"/>
    <p:sldId id="400" r:id="rId22"/>
    <p:sldId id="401" r:id="rId23"/>
    <p:sldId id="402" r:id="rId24"/>
    <p:sldId id="374" r:id="rId25"/>
    <p:sldId id="375" r:id="rId26"/>
    <p:sldId id="411" r:id="rId27"/>
    <p:sldId id="289" r:id="rId28"/>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имакова Бэлла Анатольевна (ДВС)" initials="СБА(" lastIdx="2" clrIdx="0">
    <p:extLst>
      <p:ext uri="{19B8F6BF-5375-455C-9EA6-DF929625EA0E}">
        <p15:presenceInfo xmlns:p15="http://schemas.microsoft.com/office/powerpoint/2012/main" userId="S-1-5-21-2031528965-2573222382-2246632801-244837" providerId="AD"/>
      </p:ext>
    </p:extLst>
  </p:cmAuthor>
  <p:cmAuthor id="2" name="KF67241" initials="K" lastIdx="1" clrIdx="1">
    <p:extLst>
      <p:ext uri="{19B8F6BF-5375-455C-9EA6-DF929625EA0E}">
        <p15:presenceInfo xmlns:p15="http://schemas.microsoft.com/office/powerpoint/2012/main" userId="KF67241" providerId="None"/>
      </p:ext>
    </p:extLst>
  </p:cmAuthor>
  <p:cmAuthor id="3" name="Dmitry " initials="C" lastIdx="1" clrIdx="2">
    <p:extLst>
      <p:ext uri="{19B8F6BF-5375-455C-9EA6-DF929625EA0E}">
        <p15:presenceInfo xmlns:p15="http://schemas.microsoft.com/office/powerpoint/2012/main" userId="Dmitry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B"/>
    <a:srgbClr val="1A51A4"/>
    <a:srgbClr val="0091C6"/>
    <a:srgbClr val="000000"/>
    <a:srgbClr val="EF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E6"/>
          </a:solidFill>
        </a:fill>
      </a:tcStyle>
    </a:wholeTbl>
    <a:band2H>
      <a:tcTxStyle/>
      <a:tcStyle>
        <a:tcBdr/>
        <a:fill>
          <a:solidFill>
            <a:srgbClr val="E6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9CE"/>
          </a:solidFill>
        </a:fill>
      </a:tcStyle>
    </a:wholeTbl>
    <a:band2H>
      <a:tcTxStyle/>
      <a:tcStyle>
        <a:tcBdr/>
        <a:fill>
          <a:solidFill>
            <a:srgbClr val="EFF4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CBCE"/>
          </a:solidFill>
        </a:fill>
      </a:tcStyle>
    </a:wholeTbl>
    <a:band2H>
      <a:tcTxStyle/>
      <a:tcStyle>
        <a:tcBdr/>
        <a:fill>
          <a:solidFill>
            <a:srgbClr val="FA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F3"/>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E6"/>
          </a:solidFill>
        </a:fill>
      </a:tcStyle>
    </a:wholeTbl>
    <a:band2H>
      <a:tcTxStyle/>
      <a:tcStyle>
        <a:tcBdr/>
        <a:fill>
          <a:solidFill>
            <a:srgbClr val="E6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4" autoAdjust="0"/>
    <p:restoredTop sz="94660"/>
  </p:normalViewPr>
  <p:slideViewPr>
    <p:cSldViewPr snapToGrid="0">
      <p:cViewPr varScale="1">
        <p:scale>
          <a:sx n="105" d="100"/>
          <a:sy n="105" d="100"/>
        </p:scale>
        <p:origin x="15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92075" y="746125"/>
            <a:ext cx="6624638" cy="3727450"/>
          </a:xfrm>
          <a:prstGeom prst="rect">
            <a:avLst/>
          </a:prstGeom>
        </p:spPr>
        <p:txBody>
          <a:bodyPr/>
          <a:lstStyle/>
          <a:p>
            <a:endParaRPr/>
          </a:p>
        </p:txBody>
      </p:sp>
      <p:sp>
        <p:nvSpPr>
          <p:cNvPr id="208" name="Shape 208"/>
          <p:cNvSpPr>
            <a:spLocks noGrp="1"/>
          </p:cNvSpPr>
          <p:nvPr>
            <p:ph type="body" sz="quarter" idx="1"/>
          </p:nvPr>
        </p:nvSpPr>
        <p:spPr>
          <a:xfrm>
            <a:off x="907839" y="4721940"/>
            <a:ext cx="4993111" cy="4473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1315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0541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53"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54"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55" name="Body Level One…"/>
          <p:cNvSpPr txBox="1">
            <a:spLocks noGrp="1"/>
          </p:cNvSpPr>
          <p:nvPr>
            <p:ph type="body" sz="half" idx="1"/>
          </p:nvPr>
        </p:nvSpPr>
        <p:spPr>
          <a:xfrm>
            <a:off x="4258871" y="2302699"/>
            <a:ext cx="7501971" cy="364568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Макет с фото справа">
    <p:spTree>
      <p:nvGrpSpPr>
        <p:cNvPr id="1" name=""/>
        <p:cNvGrpSpPr/>
        <p:nvPr/>
      </p:nvGrpSpPr>
      <p:grpSpPr>
        <a:xfrm>
          <a:off x="0" y="0"/>
          <a:ext cx="0" cy="0"/>
          <a:chOff x="0" y="0"/>
          <a:chExt cx="0" cy="0"/>
        </a:xfrm>
      </p:grpSpPr>
      <p:sp>
        <p:nvSpPr>
          <p:cNvPr id="11" name="Заголовок 1"/>
          <p:cNvSpPr>
            <a:spLocks noGrp="1"/>
          </p:cNvSpPr>
          <p:nvPr>
            <p:ph type="title" hasCustomPrompt="1"/>
          </p:nvPr>
        </p:nvSpPr>
        <p:spPr>
          <a:xfrm>
            <a:off x="334433" y="373961"/>
            <a:ext cx="7272315" cy="902759"/>
          </a:xfrm>
        </p:spPr>
        <p:txBody>
          <a:bodyPr/>
          <a:lstStyle>
            <a:lvl1pPr>
              <a:defRPr sz="2400"/>
            </a:lvl1pPr>
          </a:lstStyle>
          <a:p>
            <a:r>
              <a:rPr lang="ru-RU" dirty="0"/>
              <a:t>Впишите вывод, отражающий суть слайда, не более 2 строк</a:t>
            </a:r>
          </a:p>
        </p:txBody>
      </p:sp>
      <p:sp>
        <p:nvSpPr>
          <p:cNvPr id="17" name="Slide Number Placeholder 5"/>
          <p:cNvSpPr>
            <a:spLocks noGrp="1"/>
          </p:cNvSpPr>
          <p:nvPr>
            <p:ph type="sldNum" sz="quarter" idx="4"/>
          </p:nvPr>
        </p:nvSpPr>
        <p:spPr>
          <a:xfrm>
            <a:off x="10567688" y="6393438"/>
            <a:ext cx="1431235" cy="365125"/>
          </a:xfrm>
          <a:prstGeom prst="rect">
            <a:avLst/>
          </a:prstGeom>
        </p:spPr>
        <p:txBody>
          <a:bodyPr vert="horz" lIns="91440" tIns="45720" rIns="91440" bIns="45720" rtlCol="0" anchor="ctr"/>
          <a:lstStyle>
            <a:lvl1pPr algn="r">
              <a:defRPr sz="1600">
                <a:solidFill>
                  <a:schemeClr val="bg1"/>
                </a:solidFill>
              </a:defRPr>
            </a:lvl1pPr>
          </a:lstStyle>
          <a:p>
            <a:fld id="{48F63A3B-78C7-47BE-AE5E-E10140E04643}" type="slidenum">
              <a:rPr lang="en-US" smtClean="0"/>
              <a:pPr/>
              <a:t>‹#›</a:t>
            </a:fld>
            <a:endParaRPr lang="en-US" dirty="0"/>
          </a:p>
        </p:txBody>
      </p:sp>
      <p:sp>
        <p:nvSpPr>
          <p:cNvPr id="5" name="Рисунок 4">
            <a:extLst>
              <a:ext uri="{FF2B5EF4-FFF2-40B4-BE49-F238E27FC236}">
                <a16:creationId xmlns:a16="http://schemas.microsoft.com/office/drawing/2014/main" id="{719F5CD8-9326-43F8-9E3E-789D6FA85871}"/>
              </a:ext>
            </a:extLst>
          </p:cNvPr>
          <p:cNvSpPr>
            <a:spLocks noGrp="1"/>
          </p:cNvSpPr>
          <p:nvPr>
            <p:ph type="pic" sz="quarter" idx="12"/>
          </p:nvPr>
        </p:nvSpPr>
        <p:spPr>
          <a:xfrm>
            <a:off x="8015818" y="0"/>
            <a:ext cx="4176183" cy="6858000"/>
          </a:xfrm>
          <a:solidFill>
            <a:schemeClr val="bg1">
              <a:lumMod val="85000"/>
            </a:schemeClr>
          </a:solidFill>
        </p:spPr>
        <p:txBody>
          <a:bodyPr/>
          <a:lstStyle/>
          <a:p>
            <a:r>
              <a:rPr lang="ru-RU"/>
              <a:t>Вставка рисунка</a:t>
            </a:r>
            <a:endParaRPr lang="ru-RU" dirty="0"/>
          </a:p>
        </p:txBody>
      </p:sp>
      <p:sp>
        <p:nvSpPr>
          <p:cNvPr id="12"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352103" y="164172"/>
            <a:ext cx="3090333" cy="256117"/>
          </a:xfrm>
        </p:spPr>
        <p:txBody>
          <a:bodyPr lIns="0">
            <a:noAutofit/>
          </a:bodyPr>
          <a:lstStyle>
            <a:lvl1pPr>
              <a:defRPr sz="1400">
                <a:solidFill>
                  <a:schemeClr val="tx1">
                    <a:lumMod val="40000"/>
                    <a:lumOff val="60000"/>
                  </a:schemeClr>
                </a:solidFill>
              </a:defRPr>
            </a:lvl1pPr>
          </a:lstStyle>
          <a:p>
            <a:pPr lvl="0"/>
            <a:r>
              <a:rPr lang="ru-RU" dirty="0"/>
              <a:t>Впишите название раздела</a:t>
            </a:r>
          </a:p>
        </p:txBody>
      </p:sp>
      <p:sp>
        <p:nvSpPr>
          <p:cNvPr id="7" name="Slide Number Placeholder 5"/>
          <p:cNvSpPr txBox="1">
            <a:spLocks/>
          </p:cNvSpPr>
          <p:nvPr/>
        </p:nvSpPr>
        <p:spPr>
          <a:xfrm>
            <a:off x="10567688" y="6393438"/>
            <a:ext cx="1431235"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a:t>
            </a:fld>
            <a:endParaRPr lang="en-US" sz="1600" dirty="0">
              <a:solidFill>
                <a:schemeClr val="bg1"/>
              </a:solidFill>
            </a:endParaRPr>
          </a:p>
        </p:txBody>
      </p:sp>
      <p:sp>
        <p:nvSpPr>
          <p:cNvPr id="8" name="Текст 8"/>
          <p:cNvSpPr>
            <a:spLocks noGrp="1"/>
          </p:cNvSpPr>
          <p:nvPr>
            <p:ph type="body" sz="quarter" idx="10" hasCustomPrompt="1"/>
          </p:nvPr>
        </p:nvSpPr>
        <p:spPr>
          <a:xfrm>
            <a:off x="334434" y="6393438"/>
            <a:ext cx="7599201" cy="256117"/>
          </a:xfrm>
        </p:spPr>
        <p:txBody>
          <a:bodyPr lIns="0">
            <a:noAutofit/>
          </a:bodyPr>
          <a:lstStyle>
            <a:lvl1pPr>
              <a:defRPr sz="1067" baseline="0">
                <a:solidFill>
                  <a:schemeClr val="bg1">
                    <a:lumMod val="50000"/>
                  </a:schemeClr>
                </a:solidFill>
              </a:defRPr>
            </a:lvl1pPr>
          </a:lstStyle>
          <a:p>
            <a:pPr lvl="0"/>
            <a:r>
              <a:rPr lang="ru-RU" dirty="0"/>
              <a:t>Впишите источники, примечания и комментарии</a:t>
            </a:r>
          </a:p>
        </p:txBody>
      </p:sp>
      <p:sp>
        <p:nvSpPr>
          <p:cNvPr id="9" name="Slide Number Placeholder 5"/>
          <p:cNvSpPr txBox="1">
            <a:spLocks/>
          </p:cNvSpPr>
          <p:nvPr/>
        </p:nvSpPr>
        <p:spPr>
          <a:xfrm>
            <a:off x="10567688" y="6393438"/>
            <a:ext cx="1431235"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a:t>
            </a:fld>
            <a:endParaRPr lang="en-US" sz="1600" dirty="0">
              <a:solidFill>
                <a:schemeClr val="bg1"/>
              </a:solidFill>
            </a:endParaRPr>
          </a:p>
        </p:txBody>
      </p:sp>
      <p:sp>
        <p:nvSpPr>
          <p:cNvPr id="10" name="Slide Number Placeholder 5"/>
          <p:cNvSpPr txBox="1">
            <a:spLocks/>
          </p:cNvSpPr>
          <p:nvPr userDrawn="1"/>
        </p:nvSpPr>
        <p:spPr>
          <a:xfrm>
            <a:off x="10567688" y="6393438"/>
            <a:ext cx="1431235"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a:t>
            </a:fld>
            <a:endParaRPr lang="en-US" sz="1600" dirty="0">
              <a:solidFill>
                <a:schemeClr val="bg1"/>
              </a:solidFill>
            </a:endParaRPr>
          </a:p>
        </p:txBody>
      </p:sp>
      <p:pic>
        <p:nvPicPr>
          <p:cNvPr id="13" name="Рисунок 3" descr="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Tree>
    <p:extLst>
      <p:ext uri="{BB962C8B-B14F-4D97-AF65-F5344CB8AC3E}">
        <p14:creationId xmlns:p14="http://schemas.microsoft.com/office/powerpoint/2010/main" val="1280788646"/>
      </p:ext>
    </p:extLst>
  </p:cSld>
  <p:clrMapOvr>
    <a:masterClrMapping/>
  </p:clrMapOvr>
  <p:extLst>
    <p:ext uri="{DCECCB84-F9BA-43D5-87BE-67443E8EF086}">
      <p15:sldGuideLst xmlns:p15="http://schemas.microsoft.com/office/powerpoint/2012/main">
        <p15:guide id="5" pos="1973">
          <p15:clr>
            <a:srgbClr val="9FCC3B"/>
          </p15:clr>
        </p15:guide>
        <p15:guide id="6" pos="3787">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Текстовый слайд 2">
    <p:spTree>
      <p:nvGrpSpPr>
        <p:cNvPr id="1" name=""/>
        <p:cNvGrpSpPr/>
        <p:nvPr/>
      </p:nvGrpSpPr>
      <p:grpSpPr>
        <a:xfrm>
          <a:off x="0" y="0"/>
          <a:ext cx="0" cy="0"/>
          <a:chOff x="0" y="0"/>
          <a:chExt cx="0" cy="0"/>
        </a:xfrm>
      </p:grpSpPr>
      <p:pic>
        <p:nvPicPr>
          <p:cNvPr id="36" name="Рисунок 35">
            <a:extLst>
              <a:ext uri="{FF2B5EF4-FFF2-40B4-BE49-F238E27FC236}">
                <a16:creationId xmlns:a16="http://schemas.microsoft.com/office/drawing/2014/main" id="{6076A40D-1CF4-CB3A-EEE2-FA5151BD83A7}"/>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42" name="Title 1">
            <a:extLst>
              <a:ext uri="{FF2B5EF4-FFF2-40B4-BE49-F238E27FC236}">
                <a16:creationId xmlns:a16="http://schemas.microsoft.com/office/drawing/2014/main" id="{799FF01D-C362-C980-C355-70A5C2B067B1}"/>
              </a:ext>
            </a:extLst>
          </p:cNvPr>
          <p:cNvSpPr>
            <a:spLocks noGrp="1"/>
          </p:cNvSpPr>
          <p:nvPr>
            <p:ph type="title" hasCustomPrompt="1"/>
          </p:nvPr>
        </p:nvSpPr>
        <p:spPr>
          <a:xfrm>
            <a:off x="635400" y="630000"/>
            <a:ext cx="6070521" cy="1038939"/>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 в две строки</a:t>
            </a:r>
            <a:endParaRPr lang="en-US" dirty="0"/>
          </a:p>
        </p:txBody>
      </p:sp>
      <p:sp>
        <p:nvSpPr>
          <p:cNvPr id="44" name="Текст 24">
            <a:extLst>
              <a:ext uri="{FF2B5EF4-FFF2-40B4-BE49-F238E27FC236}">
                <a16:creationId xmlns:a16="http://schemas.microsoft.com/office/drawing/2014/main" id="{AAE65941-DD1D-E7FF-F261-FAF3F90DD6E2}"/>
              </a:ext>
            </a:extLst>
          </p:cNvPr>
          <p:cNvSpPr>
            <a:spLocks noGrp="1"/>
          </p:cNvSpPr>
          <p:nvPr>
            <p:ph type="body" sz="quarter" idx="11" hasCustomPrompt="1"/>
          </p:nvPr>
        </p:nvSpPr>
        <p:spPr>
          <a:xfrm>
            <a:off x="635079" y="1699960"/>
            <a:ext cx="6714906" cy="866551"/>
          </a:xfrm>
          <a:prstGeom prst="rect">
            <a:avLst/>
          </a:prstGeom>
        </p:spPr>
        <p:txBody>
          <a:bodyPr wrap="square" bIns="251999" anchor="b">
            <a:spAutoFit/>
          </a:bodyPr>
          <a:lstStyle>
            <a:lvl1pPr marL="0" indent="0" algn="l">
              <a:lnSpc>
                <a:spcPts val="2600"/>
              </a:lnSpc>
              <a:buNone/>
              <a:defRPr sz="2000" b="1" i="0">
                <a:latin typeface="IngoStem Medium" panose="020B0503020203020204" pitchFamily="34" charset="0"/>
                <a:ea typeface="IngoStem Medium" panose="020B0503020203020204" pitchFamily="34" charset="0"/>
              </a:defRPr>
            </a:lvl1pPr>
          </a:lstStyle>
          <a:p>
            <a:pPr marL="0" indent="0" algn="l">
              <a:lnSpc>
                <a:spcPts val="5200"/>
              </a:lnSpc>
              <a:buNone/>
            </a:pPr>
            <a:r>
              <a:rPr lang="en-US" sz="2000" dirty="0" err="1">
                <a:solidFill>
                  <a:srgbClr val="000000">
                    <a:alpha val="100000"/>
                  </a:srgbClr>
                </a:solidFill>
                <a:latin typeface="IngoStem Medium" pitchFamily="34" charset="0"/>
                <a:ea typeface="IngoStem Medium" pitchFamily="34" charset="-122"/>
                <a:cs typeface="IngoStem Medium" pitchFamily="34" charset="-120"/>
              </a:rPr>
              <a:t>Текст</a:t>
            </a:r>
            <a:r>
              <a:rPr lang="en-US" sz="2000" dirty="0">
                <a:solidFill>
                  <a:srgbClr val="000000">
                    <a:alpha val="100000"/>
                  </a:srgbClr>
                </a:solidFill>
                <a:latin typeface="IngoStem Medium" pitchFamily="34" charset="0"/>
                <a:ea typeface="IngoStem Medium" pitchFamily="34" charset="-122"/>
                <a:cs typeface="IngoStem Medium" pitchFamily="34" charset="-120"/>
              </a:rPr>
              <a:t>, </a:t>
            </a:r>
            <a:r>
              <a:rPr lang="en-US" sz="2000" dirty="0" err="1">
                <a:solidFill>
                  <a:srgbClr val="000000">
                    <a:alpha val="100000"/>
                  </a:srgbClr>
                </a:solidFill>
                <a:latin typeface="IngoStem Medium" pitchFamily="34" charset="0"/>
                <a:ea typeface="IngoStem Medium" pitchFamily="34" charset="-122"/>
                <a:cs typeface="IngoStem Medium" pitchFamily="34" charset="-120"/>
              </a:rPr>
              <a:t>предшествующий</a:t>
            </a:r>
            <a:r>
              <a:rPr lang="en-US" sz="2000" dirty="0">
                <a:solidFill>
                  <a:srgbClr val="000000">
                    <a:alpha val="100000"/>
                  </a:srgbClr>
                </a:solidFill>
                <a:latin typeface="IngoStem Medium" pitchFamily="34" charset="0"/>
                <a:ea typeface="IngoStem Medium" pitchFamily="34" charset="-122"/>
                <a:cs typeface="IngoStem Medium" pitchFamily="34" charset="-120"/>
              </a:rPr>
              <a:t> </a:t>
            </a:r>
            <a:r>
              <a:rPr lang="en-US" sz="2000" dirty="0" err="1">
                <a:solidFill>
                  <a:srgbClr val="000000">
                    <a:alpha val="100000"/>
                  </a:srgbClr>
                </a:solidFill>
                <a:latin typeface="IngoStem Medium" pitchFamily="34" charset="0"/>
                <a:ea typeface="IngoStem Medium" pitchFamily="34" charset="-122"/>
                <a:cs typeface="IngoStem Medium" pitchFamily="34" charset="-120"/>
              </a:rPr>
              <a:t>маркированному</a:t>
            </a:r>
            <a:r>
              <a:rPr lang="en-US" sz="2000" dirty="0">
                <a:solidFill>
                  <a:srgbClr val="000000">
                    <a:alpha val="100000"/>
                  </a:srgbClr>
                </a:solidFill>
                <a:latin typeface="IngoStem Medium" pitchFamily="34" charset="0"/>
                <a:ea typeface="IngoStem Medium" pitchFamily="34" charset="-122"/>
                <a:cs typeface="IngoStem Medium" pitchFamily="34" charset="-120"/>
              </a:rPr>
              <a:t> </a:t>
            </a:r>
            <a:r>
              <a:rPr lang="en-US" sz="2000" dirty="0" err="1">
                <a:solidFill>
                  <a:srgbClr val="000000">
                    <a:alpha val="100000"/>
                  </a:srgbClr>
                </a:solidFill>
                <a:latin typeface="IngoStem Medium" pitchFamily="34" charset="0"/>
                <a:ea typeface="IngoStem Medium" pitchFamily="34" charset="-122"/>
                <a:cs typeface="IngoStem Medium" pitchFamily="34" charset="-120"/>
              </a:rPr>
              <a:t>списку</a:t>
            </a:r>
            <a:r>
              <a:rPr lang="en-US" sz="2000" dirty="0">
                <a:solidFill>
                  <a:srgbClr val="000000">
                    <a:alpha val="100000"/>
                  </a:srgbClr>
                </a:solidFill>
                <a:latin typeface="IngoStem Medium" pitchFamily="34" charset="0"/>
                <a:ea typeface="IngoStem Medium" pitchFamily="34" charset="-122"/>
                <a:cs typeface="IngoStem Medium" pitchFamily="34" charset="-120"/>
              </a:rPr>
              <a:t>:</a:t>
            </a:r>
            <a:endParaRPr lang="en-US" sz="2000" dirty="0"/>
          </a:p>
        </p:txBody>
      </p:sp>
      <p:sp>
        <p:nvSpPr>
          <p:cNvPr id="48" name="Текст 47">
            <a:extLst>
              <a:ext uri="{FF2B5EF4-FFF2-40B4-BE49-F238E27FC236}">
                <a16:creationId xmlns:a16="http://schemas.microsoft.com/office/drawing/2014/main" id="{6D0F471D-C35D-E575-836D-671B5EE1AD34}"/>
              </a:ext>
            </a:extLst>
          </p:cNvPr>
          <p:cNvSpPr>
            <a:spLocks noGrp="1"/>
          </p:cNvSpPr>
          <p:nvPr>
            <p:ph type="body" sz="quarter" idx="14" hasCustomPrompt="1"/>
          </p:nvPr>
        </p:nvSpPr>
        <p:spPr>
          <a:xfrm>
            <a:off x="635400" y="2581508"/>
            <a:ext cx="7077869" cy="2224230"/>
          </a:xfrm>
          <a:prstGeom prst="rect">
            <a:avLst/>
          </a:prstGeom>
        </p:spPr>
        <p:txBody>
          <a:bodyPr tIns="251999">
            <a:spAutoFit/>
          </a:bodyPr>
          <a:lstStyle>
            <a:lvl1pPr marL="295200" indent="-295200">
              <a:lnSpc>
                <a:spcPct val="100000"/>
              </a:lnSpc>
              <a:spcBef>
                <a:spcPts val="1500"/>
              </a:spcBef>
              <a:buClr>
                <a:srgbClr val="0062D2"/>
              </a:buClr>
              <a:defRPr sz="2000" b="0" i="0">
                <a:latin typeface="IngoStem" panose="020B0503020203020204" pitchFamily="34" charset="0"/>
                <a:ea typeface="IngoStem" panose="020B0503020203020204" pitchFamily="34" charset="0"/>
              </a:defRPr>
            </a:lvl1pPr>
            <a:lvl2pPr marL="295200" indent="-295200">
              <a:lnSpc>
                <a:spcPct val="100000"/>
              </a:lnSpc>
              <a:spcBef>
                <a:spcPts val="1500"/>
              </a:spcBef>
              <a:buClr>
                <a:srgbClr val="0062D2"/>
              </a:buClr>
              <a:defRPr sz="2000" b="0" i="0">
                <a:latin typeface="IngoStem" panose="020B0503020203020204" pitchFamily="34" charset="0"/>
                <a:ea typeface="IngoStem" panose="020B0503020203020204" pitchFamily="34" charset="0"/>
              </a:defRPr>
            </a:lvl2pPr>
            <a:lvl3pPr marL="295200" indent="-295200">
              <a:lnSpc>
                <a:spcPct val="100000"/>
              </a:lnSpc>
              <a:spcBef>
                <a:spcPts val="1500"/>
              </a:spcBef>
              <a:buClr>
                <a:srgbClr val="0062D2"/>
              </a:buClr>
              <a:defRPr sz="2000" b="0" i="0">
                <a:latin typeface="IngoStem" panose="020B0503020203020204" pitchFamily="34" charset="0"/>
                <a:ea typeface="IngoStem" panose="020B0503020203020204" pitchFamily="34" charset="0"/>
              </a:defRPr>
            </a:lvl3pPr>
            <a:lvl4pPr marL="295200" indent="-295200">
              <a:lnSpc>
                <a:spcPct val="100000"/>
              </a:lnSpc>
              <a:spcBef>
                <a:spcPts val="1500"/>
              </a:spcBef>
              <a:buClr>
                <a:srgbClr val="0062D2"/>
              </a:buClr>
              <a:defRPr sz="2000" b="0" i="0">
                <a:latin typeface="IngoStem" panose="020B0503020203020204" pitchFamily="34" charset="0"/>
                <a:ea typeface="IngoStem" panose="020B0503020203020204" pitchFamily="34" charset="0"/>
              </a:defRPr>
            </a:lvl4pPr>
            <a:lvl5pPr marL="295200" indent="-295200">
              <a:lnSpc>
                <a:spcPct val="100000"/>
              </a:lnSpc>
              <a:spcBef>
                <a:spcPts val="1500"/>
              </a:spcBef>
              <a:buClr>
                <a:srgbClr val="0062D2"/>
              </a:buClr>
              <a:defRPr sz="2000" b="0" i="0">
                <a:latin typeface="IngoStem" panose="020B0503020203020204" pitchFamily="34" charset="0"/>
                <a:ea typeface="IngoStem" panose="020B0503020203020204" pitchFamily="34" charset="0"/>
              </a:defRPr>
            </a:lvl5pPr>
          </a:lstStyle>
          <a:p>
            <a:pPr lvl="0"/>
            <a:r>
              <a:rPr lang="ru-RU" dirty="0"/>
              <a:t>Пункт маркированного списка;</a:t>
            </a:r>
          </a:p>
          <a:p>
            <a:pPr lvl="1"/>
            <a:r>
              <a:rPr lang="ru-RU" dirty="0"/>
              <a:t>Пункт маркированного списка в целых две строки или более строки;</a:t>
            </a:r>
          </a:p>
          <a:p>
            <a:pPr lvl="1"/>
            <a:r>
              <a:rPr lang="ru-RU" dirty="0"/>
              <a:t>Пункт маркированного списка в целых две строки или более строки;</a:t>
            </a:r>
          </a:p>
        </p:txBody>
      </p:sp>
    </p:spTree>
    <p:extLst>
      <p:ext uri="{BB962C8B-B14F-4D97-AF65-F5344CB8AC3E}">
        <p14:creationId xmlns:p14="http://schemas.microsoft.com/office/powerpoint/2010/main" val="2766520023"/>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Большой текс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661AE16-37E9-B354-22CC-849B27D5EB91}"/>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8" name="Title 1">
            <a:extLst>
              <a:ext uri="{FF2B5EF4-FFF2-40B4-BE49-F238E27FC236}">
                <a16:creationId xmlns:a16="http://schemas.microsoft.com/office/drawing/2014/main" id="{4235980F-A6CF-6C92-2BCB-5221F69472D6}"/>
              </a:ext>
            </a:extLst>
          </p:cNvPr>
          <p:cNvSpPr>
            <a:spLocks noGrp="1"/>
          </p:cNvSpPr>
          <p:nvPr>
            <p:ph type="title" hasCustomPrompt="1"/>
          </p:nvPr>
        </p:nvSpPr>
        <p:spPr>
          <a:xfrm>
            <a:off x="635080" y="634999"/>
            <a:ext cx="8410949"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45" name="Текст 39">
            <a:extLst>
              <a:ext uri="{FF2B5EF4-FFF2-40B4-BE49-F238E27FC236}">
                <a16:creationId xmlns:a16="http://schemas.microsoft.com/office/drawing/2014/main" id="{0AC5D537-988D-80A9-3990-0FA158894A42}"/>
              </a:ext>
            </a:extLst>
          </p:cNvPr>
          <p:cNvSpPr>
            <a:spLocks noGrp="1"/>
          </p:cNvSpPr>
          <p:nvPr>
            <p:ph type="body" sz="quarter" idx="10" hasCustomPrompt="1"/>
          </p:nvPr>
        </p:nvSpPr>
        <p:spPr>
          <a:xfrm>
            <a:off x="1473384" y="1792950"/>
            <a:ext cx="4750395" cy="4429687"/>
          </a:xfrm>
          <a:prstGeom prst="rect">
            <a:avLst/>
          </a:prstGeom>
        </p:spPr>
        <p:txBody>
          <a:bodyPr wrap="square" numCol="1" spcCol="1800000"/>
          <a:lstStyle>
            <a:lvl1pPr marL="0" indent="0">
              <a:lnSpc>
                <a:spcPts val="2600"/>
              </a:lnSpc>
              <a:spcBef>
                <a:spcPts val="4100"/>
              </a:spcBef>
              <a:buNone/>
              <a:defRPr sz="2000" b="0" i="0">
                <a:latin typeface="IngoStem" panose="020B0503020203020204" pitchFamily="34" charset="0"/>
                <a:ea typeface="IngoStem" panose="020B0503020203020204" pitchFamily="34" charset="0"/>
              </a:defRPr>
            </a:lvl1pPr>
          </a:lstStyle>
          <a:p>
            <a:pPr lvl="0"/>
            <a:r>
              <a:rPr lang="ru-RU" dirty="0">
                <a:effectLst/>
              </a:rPr>
              <a:t>Сопровождающий текст возле иконки в целых две строки</a:t>
            </a:r>
            <a:br>
              <a:rPr lang="ru-RU" dirty="0">
                <a:effectLst/>
              </a:rPr>
            </a:br>
            <a:r>
              <a:rPr lang="ru-RU" dirty="0">
                <a:effectLst/>
              </a:rPr>
              <a:t>Сопровождающий текст</a:t>
            </a:r>
            <a:br>
              <a:rPr lang="ru-RU" dirty="0">
                <a:effectLst/>
              </a:rPr>
            </a:br>
            <a:r>
              <a:rPr lang="ru-RU" dirty="0">
                <a:effectLst/>
              </a:rPr>
              <a:t>Сопровождающий текст возле иконки более чем в две строки. Сопровождающий текст возле иконки более чем в две строки. </a:t>
            </a:r>
          </a:p>
          <a:p>
            <a:pPr lvl="0"/>
            <a:endParaRPr lang="ru-RU" dirty="0"/>
          </a:p>
        </p:txBody>
      </p:sp>
      <p:sp>
        <p:nvSpPr>
          <p:cNvPr id="46" name="Рисунок 41">
            <a:extLst>
              <a:ext uri="{FF2B5EF4-FFF2-40B4-BE49-F238E27FC236}">
                <a16:creationId xmlns:a16="http://schemas.microsoft.com/office/drawing/2014/main" id="{2834CC1F-E2EF-8A2C-C3F5-4AAA55E68683}"/>
              </a:ext>
            </a:extLst>
          </p:cNvPr>
          <p:cNvSpPr>
            <a:spLocks noGrp="1"/>
          </p:cNvSpPr>
          <p:nvPr>
            <p:ph type="pic" sz="quarter" idx="11"/>
          </p:nvPr>
        </p:nvSpPr>
        <p:spPr>
          <a:xfrm>
            <a:off x="630409" y="1792950"/>
            <a:ext cx="660401" cy="660401"/>
          </a:xfrm>
          <a:prstGeom prst="rect">
            <a:avLst/>
          </a:prstGeom>
        </p:spPr>
        <p:txBody>
          <a:bodyPr/>
          <a:lstStyle>
            <a:lvl1pPr>
              <a:defRPr>
                <a:noFill/>
              </a:defRPr>
            </a:lvl1pPr>
          </a:lstStyle>
          <a:p>
            <a:endParaRPr lang="ru-RU" dirty="0"/>
          </a:p>
        </p:txBody>
      </p:sp>
      <p:sp>
        <p:nvSpPr>
          <p:cNvPr id="47" name="Рисунок 41">
            <a:extLst>
              <a:ext uri="{FF2B5EF4-FFF2-40B4-BE49-F238E27FC236}">
                <a16:creationId xmlns:a16="http://schemas.microsoft.com/office/drawing/2014/main" id="{9A4699DD-7FEF-B8DE-4707-F06FDD996D56}"/>
              </a:ext>
            </a:extLst>
          </p:cNvPr>
          <p:cNvSpPr>
            <a:spLocks noGrp="1"/>
          </p:cNvSpPr>
          <p:nvPr>
            <p:ph type="pic" sz="quarter" idx="12"/>
          </p:nvPr>
        </p:nvSpPr>
        <p:spPr>
          <a:xfrm>
            <a:off x="630409" y="2894013"/>
            <a:ext cx="660401" cy="660401"/>
          </a:xfrm>
          <a:prstGeom prst="rect">
            <a:avLst/>
          </a:prstGeom>
        </p:spPr>
        <p:txBody>
          <a:bodyPr/>
          <a:lstStyle>
            <a:lvl1pPr>
              <a:defRPr>
                <a:noFill/>
              </a:defRPr>
            </a:lvl1pPr>
          </a:lstStyle>
          <a:p>
            <a:endParaRPr lang="ru-RU" dirty="0"/>
          </a:p>
        </p:txBody>
      </p:sp>
      <p:sp>
        <p:nvSpPr>
          <p:cNvPr id="48" name="Рисунок 41">
            <a:extLst>
              <a:ext uri="{FF2B5EF4-FFF2-40B4-BE49-F238E27FC236}">
                <a16:creationId xmlns:a16="http://schemas.microsoft.com/office/drawing/2014/main" id="{978183DC-9071-3727-77A4-F297B3CBC9A7}"/>
              </a:ext>
            </a:extLst>
          </p:cNvPr>
          <p:cNvSpPr>
            <a:spLocks noGrp="1"/>
          </p:cNvSpPr>
          <p:nvPr>
            <p:ph type="pic" sz="quarter" idx="13"/>
          </p:nvPr>
        </p:nvSpPr>
        <p:spPr>
          <a:xfrm>
            <a:off x="633399" y="3895063"/>
            <a:ext cx="660401" cy="660401"/>
          </a:xfrm>
          <a:prstGeom prst="rect">
            <a:avLst/>
          </a:prstGeom>
        </p:spPr>
        <p:txBody>
          <a:bodyPr/>
          <a:lstStyle>
            <a:lvl1pPr>
              <a:defRPr>
                <a:noFill/>
              </a:defRPr>
            </a:lvl1pPr>
          </a:lstStyle>
          <a:p>
            <a:endParaRPr lang="ru-RU" dirty="0"/>
          </a:p>
        </p:txBody>
      </p:sp>
      <p:sp>
        <p:nvSpPr>
          <p:cNvPr id="55" name="Текст 39">
            <a:extLst>
              <a:ext uri="{FF2B5EF4-FFF2-40B4-BE49-F238E27FC236}">
                <a16:creationId xmlns:a16="http://schemas.microsoft.com/office/drawing/2014/main" id="{4E44BED8-3384-52F6-571D-D1B4D9244896}"/>
              </a:ext>
            </a:extLst>
          </p:cNvPr>
          <p:cNvSpPr>
            <a:spLocks noGrp="1"/>
          </p:cNvSpPr>
          <p:nvPr>
            <p:ph type="body" sz="quarter" idx="14" hasCustomPrompt="1"/>
          </p:nvPr>
        </p:nvSpPr>
        <p:spPr>
          <a:xfrm>
            <a:off x="7270764" y="1795008"/>
            <a:ext cx="4750395" cy="4429687"/>
          </a:xfrm>
          <a:prstGeom prst="rect">
            <a:avLst/>
          </a:prstGeom>
        </p:spPr>
        <p:txBody>
          <a:bodyPr wrap="square" numCol="1" spcCol="1800000"/>
          <a:lstStyle>
            <a:lvl1pPr marL="0" indent="0">
              <a:lnSpc>
                <a:spcPts val="2600"/>
              </a:lnSpc>
              <a:spcBef>
                <a:spcPts val="4100"/>
              </a:spcBef>
              <a:buNone/>
              <a:defRPr sz="2000" b="0" i="0">
                <a:latin typeface="IngoStem" panose="020B0503020203020204" pitchFamily="34" charset="0"/>
                <a:ea typeface="IngoStem" panose="020B0503020203020204" pitchFamily="34" charset="0"/>
              </a:defRPr>
            </a:lvl1pPr>
          </a:lstStyle>
          <a:p>
            <a:pPr lvl="0"/>
            <a:r>
              <a:rPr lang="ru-RU" dirty="0">
                <a:effectLst/>
              </a:rPr>
              <a:t>Сопровождающий текст возле иконки в целых две строки</a:t>
            </a:r>
            <a:br>
              <a:rPr lang="ru-RU" dirty="0">
                <a:effectLst/>
              </a:rPr>
            </a:br>
            <a:r>
              <a:rPr lang="ru-RU" dirty="0">
                <a:effectLst/>
              </a:rPr>
              <a:t>Сопровождающий текст</a:t>
            </a:r>
            <a:br>
              <a:rPr lang="ru-RU" dirty="0">
                <a:effectLst/>
              </a:rPr>
            </a:br>
            <a:r>
              <a:rPr lang="ru-RU" dirty="0">
                <a:effectLst/>
              </a:rPr>
              <a:t>Сопровождающий текст возле иконки более чем в две строки. Сопровождающий текст возле иконки более чем в две строки. </a:t>
            </a:r>
          </a:p>
          <a:p>
            <a:pPr lvl="0"/>
            <a:endParaRPr lang="ru-RU" dirty="0"/>
          </a:p>
        </p:txBody>
      </p:sp>
      <p:sp>
        <p:nvSpPr>
          <p:cNvPr id="56" name="Рисунок 41">
            <a:extLst>
              <a:ext uri="{FF2B5EF4-FFF2-40B4-BE49-F238E27FC236}">
                <a16:creationId xmlns:a16="http://schemas.microsoft.com/office/drawing/2014/main" id="{E8F8B439-A0D3-CA46-F348-49619A51364B}"/>
              </a:ext>
            </a:extLst>
          </p:cNvPr>
          <p:cNvSpPr>
            <a:spLocks noGrp="1"/>
          </p:cNvSpPr>
          <p:nvPr>
            <p:ph type="pic" sz="quarter" idx="15"/>
          </p:nvPr>
        </p:nvSpPr>
        <p:spPr>
          <a:xfrm>
            <a:off x="6427789" y="1795008"/>
            <a:ext cx="660401" cy="660401"/>
          </a:xfrm>
          <a:prstGeom prst="rect">
            <a:avLst/>
          </a:prstGeom>
        </p:spPr>
        <p:txBody>
          <a:bodyPr/>
          <a:lstStyle>
            <a:lvl1pPr>
              <a:defRPr>
                <a:noFill/>
              </a:defRPr>
            </a:lvl1pPr>
          </a:lstStyle>
          <a:p>
            <a:endParaRPr lang="ru-RU" dirty="0"/>
          </a:p>
        </p:txBody>
      </p:sp>
      <p:sp>
        <p:nvSpPr>
          <p:cNvPr id="57" name="Рисунок 41">
            <a:extLst>
              <a:ext uri="{FF2B5EF4-FFF2-40B4-BE49-F238E27FC236}">
                <a16:creationId xmlns:a16="http://schemas.microsoft.com/office/drawing/2014/main" id="{BFDA9971-6FA5-2DF4-1A23-623E6C45380E}"/>
              </a:ext>
            </a:extLst>
          </p:cNvPr>
          <p:cNvSpPr>
            <a:spLocks noGrp="1"/>
          </p:cNvSpPr>
          <p:nvPr>
            <p:ph type="pic" sz="quarter" idx="16"/>
          </p:nvPr>
        </p:nvSpPr>
        <p:spPr>
          <a:xfrm>
            <a:off x="6427789" y="2896071"/>
            <a:ext cx="660401" cy="660401"/>
          </a:xfrm>
          <a:prstGeom prst="rect">
            <a:avLst/>
          </a:prstGeom>
        </p:spPr>
        <p:txBody>
          <a:bodyPr/>
          <a:lstStyle>
            <a:lvl1pPr>
              <a:defRPr>
                <a:noFill/>
              </a:defRPr>
            </a:lvl1pPr>
          </a:lstStyle>
          <a:p>
            <a:endParaRPr lang="ru-RU" dirty="0"/>
          </a:p>
        </p:txBody>
      </p:sp>
      <p:sp>
        <p:nvSpPr>
          <p:cNvPr id="58" name="Рисунок 41">
            <a:extLst>
              <a:ext uri="{FF2B5EF4-FFF2-40B4-BE49-F238E27FC236}">
                <a16:creationId xmlns:a16="http://schemas.microsoft.com/office/drawing/2014/main" id="{E412A937-4354-1428-6FC3-4A39A4A62B52}"/>
              </a:ext>
            </a:extLst>
          </p:cNvPr>
          <p:cNvSpPr>
            <a:spLocks noGrp="1"/>
          </p:cNvSpPr>
          <p:nvPr>
            <p:ph type="pic" sz="quarter" idx="17"/>
          </p:nvPr>
        </p:nvSpPr>
        <p:spPr>
          <a:xfrm>
            <a:off x="6430779" y="3897121"/>
            <a:ext cx="660401" cy="660401"/>
          </a:xfrm>
          <a:prstGeom prst="rect">
            <a:avLst/>
          </a:prstGeom>
        </p:spPr>
        <p:txBody>
          <a:bodyPr/>
          <a:lstStyle>
            <a:lvl1pPr>
              <a:defRPr>
                <a:noFill/>
              </a:defRPr>
            </a:lvl1pPr>
          </a:lstStyle>
          <a:p>
            <a:endParaRPr lang="ru-RU" dirty="0"/>
          </a:p>
        </p:txBody>
      </p:sp>
    </p:spTree>
    <p:extLst>
      <p:ext uri="{BB962C8B-B14F-4D97-AF65-F5344CB8AC3E}">
        <p14:creationId xmlns:p14="http://schemas.microsoft.com/office/powerpoint/2010/main" val="403297681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овый слайд 3">
    <p:spTree>
      <p:nvGrpSpPr>
        <p:cNvPr id="1" name=""/>
        <p:cNvGrpSpPr/>
        <p:nvPr/>
      </p:nvGrpSpPr>
      <p:grpSpPr>
        <a:xfrm>
          <a:off x="0" y="0"/>
          <a:ext cx="0" cy="0"/>
          <a:chOff x="0" y="0"/>
          <a:chExt cx="0" cy="0"/>
        </a:xfrm>
      </p:grpSpPr>
      <p:pic>
        <p:nvPicPr>
          <p:cNvPr id="36" name="Рисунок 35">
            <a:extLst>
              <a:ext uri="{FF2B5EF4-FFF2-40B4-BE49-F238E27FC236}">
                <a16:creationId xmlns:a16="http://schemas.microsoft.com/office/drawing/2014/main" id="{6076A40D-1CF4-CB3A-EEE2-FA5151BD83A7}"/>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37" name="Title 1">
            <a:extLst>
              <a:ext uri="{FF2B5EF4-FFF2-40B4-BE49-F238E27FC236}">
                <a16:creationId xmlns:a16="http://schemas.microsoft.com/office/drawing/2014/main" id="{CDCE5216-6D1C-F8B8-C096-C2614F37EADA}"/>
              </a:ext>
            </a:extLst>
          </p:cNvPr>
          <p:cNvSpPr>
            <a:spLocks noGrp="1"/>
          </p:cNvSpPr>
          <p:nvPr>
            <p:ph type="title" hasCustomPrompt="1"/>
          </p:nvPr>
        </p:nvSpPr>
        <p:spPr>
          <a:xfrm>
            <a:off x="635080" y="634999"/>
            <a:ext cx="8410949"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5" name="Текст 39">
            <a:extLst>
              <a:ext uri="{FF2B5EF4-FFF2-40B4-BE49-F238E27FC236}">
                <a16:creationId xmlns:a16="http://schemas.microsoft.com/office/drawing/2014/main" id="{53ED9BA1-7F7F-67B5-DC7B-722EAD8C2F85}"/>
              </a:ext>
            </a:extLst>
          </p:cNvPr>
          <p:cNvSpPr>
            <a:spLocks noGrp="1"/>
          </p:cNvSpPr>
          <p:nvPr>
            <p:ph type="body" sz="quarter" idx="10" hasCustomPrompt="1"/>
          </p:nvPr>
        </p:nvSpPr>
        <p:spPr>
          <a:xfrm>
            <a:off x="635001" y="1792950"/>
            <a:ext cx="10921920" cy="3970318"/>
          </a:xfrm>
          <a:prstGeom prst="rect">
            <a:avLst/>
          </a:prstGeom>
        </p:spPr>
        <p:txBody>
          <a:bodyPr wrap="square" numCol="2" spcCol="1800000">
            <a:spAutoFit/>
          </a:bodyPr>
          <a:lstStyle>
            <a:lvl1pPr marL="0" indent="0">
              <a:spcBef>
                <a:spcPts val="3800"/>
              </a:spcBef>
              <a:buNone/>
              <a:tabLst>
                <a:tab pos="1855788" algn="l"/>
              </a:tabLst>
              <a:defRPr sz="2000" b="0" i="0">
                <a:latin typeface="IngoStem" panose="020B0503020203020204" pitchFamily="34" charset="0"/>
                <a:ea typeface="IngoStem" panose="020B0503020203020204" pitchFamily="34" charset="0"/>
              </a:defRPr>
            </a:lvl1pPr>
          </a:lstStyle>
          <a:p>
            <a:pPr lvl="0"/>
            <a:r>
              <a:rPr lang="ru-RU" dirty="0">
                <a:effectLst/>
              </a:rPr>
              <a:t>Сопровождающий текст возле иконки в целых две строки</a:t>
            </a:r>
            <a:br>
              <a:rPr lang="ru-RU" dirty="0">
                <a:effectLst/>
              </a:rPr>
            </a:br>
            <a:r>
              <a:rPr lang="ru-RU" dirty="0">
                <a:effectLst/>
              </a:rPr>
              <a:t>Сопровождающий текст</a:t>
            </a:r>
            <a:br>
              <a:rPr lang="ru-RU" dirty="0">
                <a:effectLst/>
              </a:rPr>
            </a:br>
            <a:r>
              <a:rPr lang="ru-RU" dirty="0">
                <a:effectLst/>
              </a:rPr>
              <a:t>Сопровождающий текст возле иконки более чем в две строки. Сопровождающий текст возле иконки более чем в две строки.</a:t>
            </a:r>
            <a:br>
              <a:rPr lang="ru-RU" dirty="0">
                <a:effectLst/>
              </a:rPr>
            </a:br>
            <a:r>
              <a:rPr lang="ru-RU" dirty="0">
                <a:effectLst/>
              </a:rPr>
              <a:t/>
            </a:r>
            <a:br>
              <a:rPr lang="ru-RU" dirty="0">
                <a:effectLst/>
              </a:rPr>
            </a:br>
            <a:r>
              <a:rPr lang="ru-RU" dirty="0">
                <a:effectLst/>
              </a:rPr>
              <a:t>Сопровождающий текст возле иконки в целых две строки</a:t>
            </a:r>
            <a:br>
              <a:rPr lang="ru-RU" dirty="0">
                <a:effectLst/>
              </a:rPr>
            </a:br>
            <a:r>
              <a:rPr lang="ru-RU" dirty="0">
                <a:effectLst/>
              </a:rPr>
              <a:t>Сопровождающий текст возле иконки в целых две строки</a:t>
            </a:r>
            <a:br>
              <a:rPr lang="ru-RU" dirty="0">
                <a:effectLst/>
              </a:rPr>
            </a:br>
            <a:r>
              <a:rPr lang="ru-RU" dirty="0">
                <a:effectLst/>
              </a:rPr>
              <a:t>Сопровождающий текст возле иконки в целых две строки Сопровождающий текст возле иконки в целых две строки Сопровождающий текст возле иконки в целых две строки</a:t>
            </a:r>
            <a:endParaRPr lang="ru-RU" dirty="0"/>
          </a:p>
        </p:txBody>
      </p:sp>
    </p:spTree>
    <p:extLst>
      <p:ext uri="{BB962C8B-B14F-4D97-AF65-F5344CB8AC3E}">
        <p14:creationId xmlns:p14="http://schemas.microsoft.com/office/powerpoint/2010/main" val="298835094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289A448A-DA31-4CDE-98AF-D7D675F9D82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6E116AA7-78AF-4F11-BC72-88D39AA6671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0ED3686C-8882-454E-985A-B2CF58A3482B}"/>
              </a:ext>
            </a:extLst>
          </p:cNvPr>
          <p:cNvSpPr>
            <a:spLocks noGrp="1" noChangeArrowheads="1"/>
          </p:cNvSpPr>
          <p:nvPr>
            <p:ph type="sldNum" sz="quarter" idx="12"/>
          </p:nvPr>
        </p:nvSpPr>
        <p:spPr>
          <a:ln/>
        </p:spPr>
        <p:txBody>
          <a:bodyPr/>
          <a:lstStyle>
            <a:lvl1pPr>
              <a:defRPr/>
            </a:lvl1pPr>
          </a:lstStyle>
          <a:p>
            <a:pPr>
              <a:defRPr/>
            </a:pPr>
            <a:fld id="{5782D453-4AF2-496B-B3DE-4B86F772E12C}" type="slidenum">
              <a:rPr lang="ru-RU" altLang="ru-RU"/>
              <a:pPr>
                <a:defRPr/>
              </a:pPr>
              <a:t>‹#›</a:t>
            </a:fld>
            <a:endParaRPr lang="ru-RU" altLang="ru-RU"/>
          </a:p>
        </p:txBody>
      </p:sp>
    </p:spTree>
    <p:extLst>
      <p:ext uri="{BB962C8B-B14F-4D97-AF65-F5344CB8AC3E}">
        <p14:creationId xmlns:p14="http://schemas.microsoft.com/office/powerpoint/2010/main" val="863082671"/>
      </p:ext>
    </p:extLst>
  </p:cSld>
  <p:clrMapOvr>
    <a:masterClrMapping/>
  </p:clrMapOvr>
  <p:transition spd="med">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bg>
      <p:bgPr>
        <a:solidFill>
          <a:schemeClr val="bg1">
            <a:alpha val="90195"/>
          </a:schemeClr>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9BD9D13-29B6-459F-8D3C-6B660E855C1D}"/>
              </a:ext>
            </a:extLst>
          </p:cNvPr>
          <p:cNvSpPr>
            <a:spLocks noChangeArrowheads="1"/>
          </p:cNvSpPr>
          <p:nvPr userDrawn="1"/>
        </p:nvSpPr>
        <p:spPr bwMode="auto">
          <a:xfrm>
            <a:off x="334434" y="260350"/>
            <a:ext cx="11523133" cy="6337300"/>
          </a:xfrm>
          <a:prstGeom prst="rect">
            <a:avLst/>
          </a:prstGeom>
          <a:blipFill dpi="0" rotWithShape="1">
            <a:blip r:embed="rId2">
              <a:alphaModFix amt="90000"/>
            </a:blip>
            <a:srcRect/>
            <a:stretch>
              <a:fillRect/>
            </a:stretch>
          </a:blipFill>
          <a:ln>
            <a:noFill/>
          </a:ln>
        </p:spPr>
        <p:txBody>
          <a:bodyPr/>
          <a:lstStyle>
            <a:lvl1pPr>
              <a:defRPr sz="2400">
                <a:solidFill>
                  <a:schemeClr val="tx1"/>
                </a:solidFill>
                <a:latin typeface="TornadoCyr-Light"/>
              </a:defRPr>
            </a:lvl1pPr>
            <a:lvl2pPr marL="742950" indent="-285750">
              <a:defRPr sz="2400">
                <a:solidFill>
                  <a:schemeClr val="tx1"/>
                </a:solidFill>
                <a:latin typeface="TornadoCyr-Light"/>
              </a:defRPr>
            </a:lvl2pPr>
            <a:lvl3pPr marL="1143000" indent="-228600">
              <a:defRPr sz="2400">
                <a:solidFill>
                  <a:schemeClr val="tx1"/>
                </a:solidFill>
                <a:latin typeface="TornadoCyr-Light"/>
              </a:defRPr>
            </a:lvl3pPr>
            <a:lvl4pPr marL="1600200" indent="-228600">
              <a:defRPr sz="2400">
                <a:solidFill>
                  <a:schemeClr val="tx1"/>
                </a:solidFill>
                <a:latin typeface="TornadoCyr-Light"/>
              </a:defRPr>
            </a:lvl4pPr>
            <a:lvl5pPr marL="2057400" indent="-228600">
              <a:defRPr sz="2400">
                <a:solidFill>
                  <a:schemeClr val="tx1"/>
                </a:solidFill>
                <a:latin typeface="TornadoCyr-Light"/>
              </a:defRPr>
            </a:lvl5pPr>
            <a:lvl6pPr marL="2514600" indent="-228600" eaLnBrk="0" fontAlgn="base" hangingPunct="0">
              <a:spcBef>
                <a:spcPct val="0"/>
              </a:spcBef>
              <a:spcAft>
                <a:spcPct val="0"/>
              </a:spcAft>
              <a:defRPr sz="2400">
                <a:solidFill>
                  <a:schemeClr val="tx1"/>
                </a:solidFill>
                <a:latin typeface="TornadoCyr-Light"/>
              </a:defRPr>
            </a:lvl6pPr>
            <a:lvl7pPr marL="2971800" indent="-228600" eaLnBrk="0" fontAlgn="base" hangingPunct="0">
              <a:spcBef>
                <a:spcPct val="0"/>
              </a:spcBef>
              <a:spcAft>
                <a:spcPct val="0"/>
              </a:spcAft>
              <a:defRPr sz="2400">
                <a:solidFill>
                  <a:schemeClr val="tx1"/>
                </a:solidFill>
                <a:latin typeface="TornadoCyr-Light"/>
              </a:defRPr>
            </a:lvl7pPr>
            <a:lvl8pPr marL="3429000" indent="-228600" eaLnBrk="0" fontAlgn="base" hangingPunct="0">
              <a:spcBef>
                <a:spcPct val="0"/>
              </a:spcBef>
              <a:spcAft>
                <a:spcPct val="0"/>
              </a:spcAft>
              <a:defRPr sz="2400">
                <a:solidFill>
                  <a:schemeClr val="tx1"/>
                </a:solidFill>
                <a:latin typeface="TornadoCyr-Light"/>
              </a:defRPr>
            </a:lvl8pPr>
            <a:lvl9pPr marL="3886200" indent="-228600" eaLnBrk="0" fontAlgn="base" hangingPunct="0">
              <a:spcBef>
                <a:spcPct val="0"/>
              </a:spcBef>
              <a:spcAft>
                <a:spcPct val="0"/>
              </a:spcAft>
              <a:defRPr sz="2400">
                <a:solidFill>
                  <a:schemeClr val="tx1"/>
                </a:solidFill>
                <a:latin typeface="TornadoCyr-Light"/>
              </a:defRPr>
            </a:lvl9pPr>
          </a:lstStyle>
          <a:p>
            <a:pPr>
              <a:defRPr/>
            </a:pPr>
            <a:endParaRPr lang="ru-RU" altLang="ru-RU" sz="2400"/>
          </a:p>
        </p:txBody>
      </p:sp>
      <p:sp>
        <p:nvSpPr>
          <p:cNvPr id="3" name="Прямоугольник 2">
            <a:extLst>
              <a:ext uri="{FF2B5EF4-FFF2-40B4-BE49-F238E27FC236}">
                <a16:creationId xmlns:a16="http://schemas.microsoft.com/office/drawing/2014/main" id="{0EA96BA3-B298-4B7E-8D93-13B62C3FED45}"/>
              </a:ext>
            </a:extLst>
          </p:cNvPr>
          <p:cNvSpPr>
            <a:spLocks noChangeArrowheads="1"/>
          </p:cNvSpPr>
          <p:nvPr userDrawn="1"/>
        </p:nvSpPr>
        <p:spPr bwMode="auto">
          <a:xfrm>
            <a:off x="1295400" y="836614"/>
            <a:ext cx="9601200" cy="5184775"/>
          </a:xfrm>
          <a:prstGeom prst="rect">
            <a:avLst/>
          </a:prstGeom>
          <a:solidFill>
            <a:srgbClr val="FFFFFF"/>
          </a:solidFill>
          <a:ln>
            <a:noFill/>
          </a:ln>
        </p:spPr>
        <p:txBody>
          <a:bodyPr/>
          <a:lstStyle>
            <a:lvl1pPr>
              <a:defRPr sz="2400">
                <a:solidFill>
                  <a:schemeClr val="tx1"/>
                </a:solidFill>
                <a:latin typeface="TornadoCyr-Light"/>
              </a:defRPr>
            </a:lvl1pPr>
            <a:lvl2pPr marL="742950" indent="-285750">
              <a:defRPr sz="2400">
                <a:solidFill>
                  <a:schemeClr val="tx1"/>
                </a:solidFill>
                <a:latin typeface="TornadoCyr-Light"/>
              </a:defRPr>
            </a:lvl2pPr>
            <a:lvl3pPr marL="1143000" indent="-228600">
              <a:defRPr sz="2400">
                <a:solidFill>
                  <a:schemeClr val="tx1"/>
                </a:solidFill>
                <a:latin typeface="TornadoCyr-Light"/>
              </a:defRPr>
            </a:lvl3pPr>
            <a:lvl4pPr marL="1600200" indent="-228600">
              <a:defRPr sz="2400">
                <a:solidFill>
                  <a:schemeClr val="tx1"/>
                </a:solidFill>
                <a:latin typeface="TornadoCyr-Light"/>
              </a:defRPr>
            </a:lvl4pPr>
            <a:lvl5pPr marL="2057400" indent="-228600">
              <a:defRPr sz="2400">
                <a:solidFill>
                  <a:schemeClr val="tx1"/>
                </a:solidFill>
                <a:latin typeface="TornadoCyr-Light"/>
              </a:defRPr>
            </a:lvl5pPr>
            <a:lvl6pPr marL="2514600" indent="-228600" eaLnBrk="0" fontAlgn="base" hangingPunct="0">
              <a:spcBef>
                <a:spcPct val="0"/>
              </a:spcBef>
              <a:spcAft>
                <a:spcPct val="0"/>
              </a:spcAft>
              <a:defRPr sz="2400">
                <a:solidFill>
                  <a:schemeClr val="tx1"/>
                </a:solidFill>
                <a:latin typeface="TornadoCyr-Light"/>
              </a:defRPr>
            </a:lvl6pPr>
            <a:lvl7pPr marL="2971800" indent="-228600" eaLnBrk="0" fontAlgn="base" hangingPunct="0">
              <a:spcBef>
                <a:spcPct val="0"/>
              </a:spcBef>
              <a:spcAft>
                <a:spcPct val="0"/>
              </a:spcAft>
              <a:defRPr sz="2400">
                <a:solidFill>
                  <a:schemeClr val="tx1"/>
                </a:solidFill>
                <a:latin typeface="TornadoCyr-Light"/>
              </a:defRPr>
            </a:lvl7pPr>
            <a:lvl8pPr marL="3429000" indent="-228600" eaLnBrk="0" fontAlgn="base" hangingPunct="0">
              <a:spcBef>
                <a:spcPct val="0"/>
              </a:spcBef>
              <a:spcAft>
                <a:spcPct val="0"/>
              </a:spcAft>
              <a:defRPr sz="2400">
                <a:solidFill>
                  <a:schemeClr val="tx1"/>
                </a:solidFill>
                <a:latin typeface="TornadoCyr-Light"/>
              </a:defRPr>
            </a:lvl8pPr>
            <a:lvl9pPr marL="3886200" indent="-228600" eaLnBrk="0" fontAlgn="base" hangingPunct="0">
              <a:spcBef>
                <a:spcPct val="0"/>
              </a:spcBef>
              <a:spcAft>
                <a:spcPct val="0"/>
              </a:spcAft>
              <a:defRPr sz="2400">
                <a:solidFill>
                  <a:schemeClr val="tx1"/>
                </a:solidFill>
                <a:latin typeface="TornadoCyr-Light"/>
              </a:defRPr>
            </a:lvl9pPr>
          </a:lstStyle>
          <a:p>
            <a:pPr>
              <a:defRPr/>
            </a:pPr>
            <a:endParaRPr lang="ru-RU" altLang="ru-RU" sz="2400"/>
          </a:p>
        </p:txBody>
      </p:sp>
      <p:sp>
        <p:nvSpPr>
          <p:cNvPr id="4" name="Прямоугольник 3">
            <a:extLst>
              <a:ext uri="{FF2B5EF4-FFF2-40B4-BE49-F238E27FC236}">
                <a16:creationId xmlns:a16="http://schemas.microsoft.com/office/drawing/2014/main" id="{7B26B3F2-D26A-463E-BF51-70FEDDBFAEB0}"/>
              </a:ext>
            </a:extLst>
          </p:cNvPr>
          <p:cNvSpPr>
            <a:spLocks noChangeArrowheads="1"/>
          </p:cNvSpPr>
          <p:nvPr userDrawn="1"/>
        </p:nvSpPr>
        <p:spPr bwMode="auto">
          <a:xfrm rot="2700000">
            <a:off x="8065029" y="651934"/>
            <a:ext cx="4968876" cy="1159933"/>
          </a:xfrm>
          <a:prstGeom prst="rect">
            <a:avLst/>
          </a:prstGeom>
          <a:solidFill>
            <a:srgbClr val="00539B"/>
          </a:solidFill>
          <a:ln>
            <a:noFill/>
          </a:ln>
        </p:spPr>
        <p:txBody>
          <a:bodyPr/>
          <a:lstStyle>
            <a:lvl1pPr>
              <a:defRPr sz="2400">
                <a:solidFill>
                  <a:schemeClr val="tx1"/>
                </a:solidFill>
                <a:latin typeface="TornadoCyr-Light"/>
              </a:defRPr>
            </a:lvl1pPr>
            <a:lvl2pPr marL="742950" indent="-285750">
              <a:defRPr sz="2400">
                <a:solidFill>
                  <a:schemeClr val="tx1"/>
                </a:solidFill>
                <a:latin typeface="TornadoCyr-Light"/>
              </a:defRPr>
            </a:lvl2pPr>
            <a:lvl3pPr marL="1143000" indent="-228600">
              <a:defRPr sz="2400">
                <a:solidFill>
                  <a:schemeClr val="tx1"/>
                </a:solidFill>
                <a:latin typeface="TornadoCyr-Light"/>
              </a:defRPr>
            </a:lvl3pPr>
            <a:lvl4pPr marL="1600200" indent="-228600">
              <a:defRPr sz="2400">
                <a:solidFill>
                  <a:schemeClr val="tx1"/>
                </a:solidFill>
                <a:latin typeface="TornadoCyr-Light"/>
              </a:defRPr>
            </a:lvl4pPr>
            <a:lvl5pPr marL="2057400" indent="-228600">
              <a:defRPr sz="2400">
                <a:solidFill>
                  <a:schemeClr val="tx1"/>
                </a:solidFill>
                <a:latin typeface="TornadoCyr-Light"/>
              </a:defRPr>
            </a:lvl5pPr>
            <a:lvl6pPr marL="2514600" indent="-228600" eaLnBrk="0" fontAlgn="base" hangingPunct="0">
              <a:spcBef>
                <a:spcPct val="0"/>
              </a:spcBef>
              <a:spcAft>
                <a:spcPct val="0"/>
              </a:spcAft>
              <a:defRPr sz="2400">
                <a:solidFill>
                  <a:schemeClr val="tx1"/>
                </a:solidFill>
                <a:latin typeface="TornadoCyr-Light"/>
              </a:defRPr>
            </a:lvl6pPr>
            <a:lvl7pPr marL="2971800" indent="-228600" eaLnBrk="0" fontAlgn="base" hangingPunct="0">
              <a:spcBef>
                <a:spcPct val="0"/>
              </a:spcBef>
              <a:spcAft>
                <a:spcPct val="0"/>
              </a:spcAft>
              <a:defRPr sz="2400">
                <a:solidFill>
                  <a:schemeClr val="tx1"/>
                </a:solidFill>
                <a:latin typeface="TornadoCyr-Light"/>
              </a:defRPr>
            </a:lvl7pPr>
            <a:lvl8pPr marL="3429000" indent="-228600" eaLnBrk="0" fontAlgn="base" hangingPunct="0">
              <a:spcBef>
                <a:spcPct val="0"/>
              </a:spcBef>
              <a:spcAft>
                <a:spcPct val="0"/>
              </a:spcAft>
              <a:defRPr sz="2400">
                <a:solidFill>
                  <a:schemeClr val="tx1"/>
                </a:solidFill>
                <a:latin typeface="TornadoCyr-Light"/>
              </a:defRPr>
            </a:lvl8pPr>
            <a:lvl9pPr marL="3886200" indent="-228600" eaLnBrk="0" fontAlgn="base" hangingPunct="0">
              <a:spcBef>
                <a:spcPct val="0"/>
              </a:spcBef>
              <a:spcAft>
                <a:spcPct val="0"/>
              </a:spcAft>
              <a:defRPr sz="2400">
                <a:solidFill>
                  <a:schemeClr val="tx1"/>
                </a:solidFill>
                <a:latin typeface="TornadoCyr-Light"/>
              </a:defRPr>
            </a:lvl9pPr>
          </a:lstStyle>
          <a:p>
            <a:pPr>
              <a:defRPr/>
            </a:pPr>
            <a:endParaRPr lang="ru-RU" altLang="ru-RU" sz="2400"/>
          </a:p>
        </p:txBody>
      </p:sp>
      <p:sp>
        <p:nvSpPr>
          <p:cNvPr id="5" name="Прямоугольник 4">
            <a:extLst>
              <a:ext uri="{FF2B5EF4-FFF2-40B4-BE49-F238E27FC236}">
                <a16:creationId xmlns:a16="http://schemas.microsoft.com/office/drawing/2014/main" id="{C30B4742-07E7-4E5D-90FE-F417E4F6FC60}"/>
              </a:ext>
            </a:extLst>
          </p:cNvPr>
          <p:cNvSpPr>
            <a:spLocks noChangeAspect="1"/>
          </p:cNvSpPr>
          <p:nvPr userDrawn="1"/>
        </p:nvSpPr>
        <p:spPr bwMode="auto">
          <a:xfrm rot="2700000">
            <a:off x="9242954" y="651934"/>
            <a:ext cx="2613026" cy="1159933"/>
          </a:xfrm>
          <a:prstGeom prst="rect">
            <a:avLst/>
          </a:prstGeom>
          <a:blipFill dpi="0" rotWithShape="1">
            <a:blip r:embed="rId3"/>
            <a:srcRect/>
            <a:stretch>
              <a:fillRect/>
            </a:stretch>
          </a:blipFill>
          <a:ln>
            <a:noFill/>
          </a:ln>
        </p:spPr>
        <p:txBody>
          <a:bodyPr/>
          <a:lstStyle>
            <a:lvl1pPr>
              <a:defRPr sz="2400">
                <a:solidFill>
                  <a:schemeClr val="tx1"/>
                </a:solidFill>
                <a:latin typeface="TornadoCyr-Light"/>
              </a:defRPr>
            </a:lvl1pPr>
            <a:lvl2pPr marL="742950" indent="-285750">
              <a:defRPr sz="2400">
                <a:solidFill>
                  <a:schemeClr val="tx1"/>
                </a:solidFill>
                <a:latin typeface="TornadoCyr-Light"/>
              </a:defRPr>
            </a:lvl2pPr>
            <a:lvl3pPr marL="1143000" indent="-228600">
              <a:defRPr sz="2400">
                <a:solidFill>
                  <a:schemeClr val="tx1"/>
                </a:solidFill>
                <a:latin typeface="TornadoCyr-Light"/>
              </a:defRPr>
            </a:lvl3pPr>
            <a:lvl4pPr marL="1600200" indent="-228600">
              <a:defRPr sz="2400">
                <a:solidFill>
                  <a:schemeClr val="tx1"/>
                </a:solidFill>
                <a:latin typeface="TornadoCyr-Light"/>
              </a:defRPr>
            </a:lvl4pPr>
            <a:lvl5pPr marL="2057400" indent="-228600">
              <a:defRPr sz="2400">
                <a:solidFill>
                  <a:schemeClr val="tx1"/>
                </a:solidFill>
                <a:latin typeface="TornadoCyr-Light"/>
              </a:defRPr>
            </a:lvl5pPr>
            <a:lvl6pPr marL="2514600" indent="-228600" eaLnBrk="0" fontAlgn="base" hangingPunct="0">
              <a:spcBef>
                <a:spcPct val="0"/>
              </a:spcBef>
              <a:spcAft>
                <a:spcPct val="0"/>
              </a:spcAft>
              <a:defRPr sz="2400">
                <a:solidFill>
                  <a:schemeClr val="tx1"/>
                </a:solidFill>
                <a:latin typeface="TornadoCyr-Light"/>
              </a:defRPr>
            </a:lvl6pPr>
            <a:lvl7pPr marL="2971800" indent="-228600" eaLnBrk="0" fontAlgn="base" hangingPunct="0">
              <a:spcBef>
                <a:spcPct val="0"/>
              </a:spcBef>
              <a:spcAft>
                <a:spcPct val="0"/>
              </a:spcAft>
              <a:defRPr sz="2400">
                <a:solidFill>
                  <a:schemeClr val="tx1"/>
                </a:solidFill>
                <a:latin typeface="TornadoCyr-Light"/>
              </a:defRPr>
            </a:lvl7pPr>
            <a:lvl8pPr marL="3429000" indent="-228600" eaLnBrk="0" fontAlgn="base" hangingPunct="0">
              <a:spcBef>
                <a:spcPct val="0"/>
              </a:spcBef>
              <a:spcAft>
                <a:spcPct val="0"/>
              </a:spcAft>
              <a:defRPr sz="2400">
                <a:solidFill>
                  <a:schemeClr val="tx1"/>
                </a:solidFill>
                <a:latin typeface="TornadoCyr-Light"/>
              </a:defRPr>
            </a:lvl8pPr>
            <a:lvl9pPr marL="3886200" indent="-228600" eaLnBrk="0" fontAlgn="base" hangingPunct="0">
              <a:spcBef>
                <a:spcPct val="0"/>
              </a:spcBef>
              <a:spcAft>
                <a:spcPct val="0"/>
              </a:spcAft>
              <a:defRPr sz="2400">
                <a:solidFill>
                  <a:schemeClr val="tx1"/>
                </a:solidFill>
                <a:latin typeface="TornadoCyr-Light"/>
              </a:defRPr>
            </a:lvl9pPr>
          </a:lstStyle>
          <a:p>
            <a:pPr>
              <a:defRPr/>
            </a:pPr>
            <a:endParaRPr lang="ru-RU" altLang="ru-RU" sz="2400"/>
          </a:p>
        </p:txBody>
      </p:sp>
    </p:spTree>
    <p:extLst>
      <p:ext uri="{BB962C8B-B14F-4D97-AF65-F5344CB8AC3E}">
        <p14:creationId xmlns:p14="http://schemas.microsoft.com/office/powerpoint/2010/main" val="820486045"/>
      </p:ext>
    </p:extLst>
  </p:cSld>
  <p:clrMapOvr>
    <a:masterClrMapping/>
  </p:clrMapOvr>
  <p:transition spd="med">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CCBED11E-CE9A-49A8-A6B0-3023CE345BE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1050DDC4-C105-47E6-BF1D-C61594CED15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2DC7CED-10CB-4A1A-91E9-0CD015D14EB6}"/>
              </a:ext>
            </a:extLst>
          </p:cNvPr>
          <p:cNvSpPr>
            <a:spLocks noGrp="1" noChangeArrowheads="1"/>
          </p:cNvSpPr>
          <p:nvPr>
            <p:ph type="sldNum" sz="quarter" idx="12"/>
          </p:nvPr>
        </p:nvSpPr>
        <p:spPr>
          <a:ln/>
        </p:spPr>
        <p:txBody>
          <a:bodyPr/>
          <a:lstStyle>
            <a:lvl1pPr>
              <a:defRPr/>
            </a:lvl1pPr>
          </a:lstStyle>
          <a:p>
            <a:pPr>
              <a:defRPr/>
            </a:pPr>
            <a:fld id="{CC68F844-F111-4AE9-8935-F2FC824852E5}" type="slidenum">
              <a:rPr lang="ru-RU" altLang="ru-RU"/>
              <a:pPr>
                <a:defRPr/>
              </a:pPr>
              <a:t>‹#›</a:t>
            </a:fld>
            <a:endParaRPr lang="ru-RU" altLang="ru-RU"/>
          </a:p>
        </p:txBody>
      </p:sp>
    </p:spTree>
    <p:extLst>
      <p:ext uri="{BB962C8B-B14F-4D97-AF65-F5344CB8AC3E}">
        <p14:creationId xmlns:p14="http://schemas.microsoft.com/office/powerpoint/2010/main" val="130888898"/>
      </p:ext>
    </p:extLst>
  </p:cSld>
  <p:clrMapOvr>
    <a:masterClrMapping/>
  </p:clrMapOvr>
  <p:transition spd="med">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105A97F-F939-41D4-A0C3-5A3BDAF3DCD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F205BD53-B698-4EB8-A95B-FB3B2AFEE51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8B0002E-0588-42A4-BCE3-762CBBDE4518}"/>
              </a:ext>
            </a:extLst>
          </p:cNvPr>
          <p:cNvSpPr>
            <a:spLocks noGrp="1" noChangeArrowheads="1"/>
          </p:cNvSpPr>
          <p:nvPr>
            <p:ph type="sldNum" sz="quarter" idx="12"/>
          </p:nvPr>
        </p:nvSpPr>
        <p:spPr>
          <a:ln/>
        </p:spPr>
        <p:txBody>
          <a:bodyPr/>
          <a:lstStyle>
            <a:lvl1pPr>
              <a:defRPr/>
            </a:lvl1pPr>
          </a:lstStyle>
          <a:p>
            <a:pPr>
              <a:defRPr/>
            </a:pPr>
            <a:fld id="{DF685A63-1C2D-47AF-8812-F125B8C050EF}" type="slidenum">
              <a:rPr lang="ru-RU" altLang="ru-RU"/>
              <a:pPr>
                <a:defRPr/>
              </a:pPr>
              <a:t>‹#›</a:t>
            </a:fld>
            <a:endParaRPr lang="ru-RU" altLang="ru-RU"/>
          </a:p>
        </p:txBody>
      </p:sp>
    </p:spTree>
    <p:extLst>
      <p:ext uri="{BB962C8B-B14F-4D97-AF65-F5344CB8AC3E}">
        <p14:creationId xmlns:p14="http://schemas.microsoft.com/office/powerpoint/2010/main" val="907138771"/>
      </p:ext>
    </p:extLst>
  </p:cSld>
  <p:clrMapOvr>
    <a:masterClrMapping/>
  </p:clrMapOvr>
  <p:transition spd="med">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D0385846-F8F7-4F3F-9C3A-351477CDFB2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85EC9673-5041-4C2C-B9ED-5387E757E82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5BE89DFC-DB66-46BA-A701-6FE962D3DCD7}"/>
              </a:ext>
            </a:extLst>
          </p:cNvPr>
          <p:cNvSpPr>
            <a:spLocks noGrp="1" noChangeArrowheads="1"/>
          </p:cNvSpPr>
          <p:nvPr>
            <p:ph type="sldNum" sz="quarter" idx="12"/>
          </p:nvPr>
        </p:nvSpPr>
        <p:spPr>
          <a:ln/>
        </p:spPr>
        <p:txBody>
          <a:bodyPr/>
          <a:lstStyle>
            <a:lvl1pPr>
              <a:defRPr/>
            </a:lvl1pPr>
          </a:lstStyle>
          <a:p>
            <a:pPr>
              <a:defRPr/>
            </a:pPr>
            <a:fld id="{10DA3023-3090-41C0-8F47-3BCFA99683DC}" type="slidenum">
              <a:rPr lang="ru-RU" altLang="ru-RU"/>
              <a:pPr>
                <a:defRPr/>
              </a:pPr>
              <a:t>‹#›</a:t>
            </a:fld>
            <a:endParaRPr lang="ru-RU" altLang="ru-RU"/>
          </a:p>
        </p:txBody>
      </p:sp>
    </p:spTree>
    <p:extLst>
      <p:ext uri="{BB962C8B-B14F-4D97-AF65-F5344CB8AC3E}">
        <p14:creationId xmlns:p14="http://schemas.microsoft.com/office/powerpoint/2010/main" val="455453593"/>
      </p:ext>
    </p:extLst>
  </p:cSld>
  <p:clrMapOvr>
    <a:masterClrMapping/>
  </p:clrMapOvr>
  <p:transition spd="med">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BA57E11D-E3E3-4741-AD4B-5ADCE805F7D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4F54E08A-1F07-4967-91C2-6D5A907EE9B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DF9189E7-1503-409D-9D20-C859DE0CC54B}"/>
              </a:ext>
            </a:extLst>
          </p:cNvPr>
          <p:cNvSpPr>
            <a:spLocks noGrp="1" noChangeArrowheads="1"/>
          </p:cNvSpPr>
          <p:nvPr>
            <p:ph type="sldNum" sz="quarter" idx="12"/>
          </p:nvPr>
        </p:nvSpPr>
        <p:spPr>
          <a:ln/>
        </p:spPr>
        <p:txBody>
          <a:bodyPr/>
          <a:lstStyle>
            <a:lvl1pPr>
              <a:defRPr/>
            </a:lvl1pPr>
          </a:lstStyle>
          <a:p>
            <a:pPr>
              <a:defRPr/>
            </a:pPr>
            <a:fld id="{4C098914-F49C-46E7-BF0A-F82F9C276780}" type="slidenum">
              <a:rPr lang="ru-RU" altLang="ru-RU"/>
              <a:pPr>
                <a:defRPr/>
              </a:pPr>
              <a:t>‹#›</a:t>
            </a:fld>
            <a:endParaRPr lang="ru-RU" altLang="ru-RU"/>
          </a:p>
        </p:txBody>
      </p:sp>
    </p:spTree>
    <p:extLst>
      <p:ext uri="{BB962C8B-B14F-4D97-AF65-F5344CB8AC3E}">
        <p14:creationId xmlns:p14="http://schemas.microsoft.com/office/powerpoint/2010/main" val="2341578189"/>
      </p:ext>
    </p:extLst>
  </p:cSld>
  <p:clrMapOvr>
    <a:masterClrMapping/>
  </p:clrMapOvr>
  <p:transition spd="med">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63"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64"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65" name="Picture Placeholder 9"/>
          <p:cNvSpPr>
            <a:spLocks noGrp="1"/>
          </p:cNvSpPr>
          <p:nvPr>
            <p:ph type="pic" sz="quarter" idx="21"/>
          </p:nvPr>
        </p:nvSpPr>
        <p:spPr>
          <a:xfrm>
            <a:off x="428121" y="2302699"/>
            <a:ext cx="3634882" cy="3645684"/>
          </a:xfrm>
          <a:prstGeom prst="rect">
            <a:avLst/>
          </a:prstGeom>
        </p:spPr>
        <p:txBody>
          <a:bodyPr lIns="91439" rIns="91439"/>
          <a:lstStyle/>
          <a:p>
            <a:endParaRPr/>
          </a:p>
        </p:txBody>
      </p:sp>
      <p:sp>
        <p:nvSpPr>
          <p:cNvPr id="66" name="Body Level One…"/>
          <p:cNvSpPr txBox="1">
            <a:spLocks noGrp="1"/>
          </p:cNvSpPr>
          <p:nvPr>
            <p:ph type="body" sz="half" idx="1"/>
          </p:nvPr>
        </p:nvSpPr>
        <p:spPr>
          <a:xfrm>
            <a:off x="4258871" y="2302699"/>
            <a:ext cx="7501970" cy="3645684"/>
          </a:xfrm>
          <a:prstGeom prst="rect">
            <a:avLst/>
          </a:prstGeom>
          <a:solidFill>
            <a:srgbClr val="FFFFFF"/>
          </a:solidFill>
        </p:spPr>
        <p:txBody>
          <a:bodyPr numCol="2" spcCol="359999">
            <a:normAutofit/>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31201"/>
      </p:ext>
    </p:extLst>
  </p:cSld>
  <p:clrMapOvr>
    <a:masterClrMapping/>
  </p:clrMapOvr>
  <p:transition spd="med">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F8A272CC-0DE7-4B16-B34A-1D41A0EE1DB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DAB7301-1DA4-463A-BD13-1A25A46CDE5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A7D079CE-D109-4A2B-AC06-0EB4523999F8}"/>
              </a:ext>
            </a:extLst>
          </p:cNvPr>
          <p:cNvSpPr>
            <a:spLocks noGrp="1" noChangeArrowheads="1"/>
          </p:cNvSpPr>
          <p:nvPr>
            <p:ph type="sldNum" sz="quarter" idx="12"/>
          </p:nvPr>
        </p:nvSpPr>
        <p:spPr>
          <a:ln/>
        </p:spPr>
        <p:txBody>
          <a:bodyPr/>
          <a:lstStyle>
            <a:lvl1pPr>
              <a:defRPr/>
            </a:lvl1pPr>
          </a:lstStyle>
          <a:p>
            <a:pPr>
              <a:defRPr/>
            </a:pPr>
            <a:fld id="{392F65ED-86A7-4572-BD7E-269FC309D362}" type="slidenum">
              <a:rPr lang="ru-RU" altLang="ru-RU"/>
              <a:pPr>
                <a:defRPr/>
              </a:pPr>
              <a:t>‹#›</a:t>
            </a:fld>
            <a:endParaRPr lang="ru-RU" altLang="ru-RU"/>
          </a:p>
        </p:txBody>
      </p:sp>
    </p:spTree>
    <p:extLst>
      <p:ext uri="{BB962C8B-B14F-4D97-AF65-F5344CB8AC3E}">
        <p14:creationId xmlns:p14="http://schemas.microsoft.com/office/powerpoint/2010/main" val="3991113594"/>
      </p:ext>
    </p:extLst>
  </p:cSld>
  <p:clrMapOvr>
    <a:masterClrMapping/>
  </p:clrMapOvr>
  <p:transition spd="med">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DCB1F19A-91DF-4D21-8A4F-960F4A43B21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F19D4124-564B-446A-9B86-83D56AFF49D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5CD03E5-C72A-47A2-99CD-14835E9C51B3}"/>
              </a:ext>
            </a:extLst>
          </p:cNvPr>
          <p:cNvSpPr>
            <a:spLocks noGrp="1" noChangeArrowheads="1"/>
          </p:cNvSpPr>
          <p:nvPr>
            <p:ph type="sldNum" sz="quarter" idx="12"/>
          </p:nvPr>
        </p:nvSpPr>
        <p:spPr>
          <a:ln/>
        </p:spPr>
        <p:txBody>
          <a:bodyPr/>
          <a:lstStyle>
            <a:lvl1pPr>
              <a:defRPr/>
            </a:lvl1pPr>
          </a:lstStyle>
          <a:p>
            <a:pPr>
              <a:defRPr/>
            </a:pPr>
            <a:fld id="{21C1CBD6-447C-4C59-8CC8-6D7A9F15D5AB}" type="slidenum">
              <a:rPr lang="ru-RU" altLang="ru-RU"/>
              <a:pPr>
                <a:defRPr/>
              </a:pPr>
              <a:t>‹#›</a:t>
            </a:fld>
            <a:endParaRPr lang="ru-RU" altLang="ru-RU"/>
          </a:p>
        </p:txBody>
      </p:sp>
    </p:spTree>
    <p:extLst>
      <p:ext uri="{BB962C8B-B14F-4D97-AF65-F5344CB8AC3E}">
        <p14:creationId xmlns:p14="http://schemas.microsoft.com/office/powerpoint/2010/main" val="818036448"/>
      </p:ext>
    </p:extLst>
  </p:cSld>
  <p:clrMapOvr>
    <a:masterClrMapping/>
  </p:clrMapOvr>
  <p:transition spd="med">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3D740C1-3035-43D2-AA02-5DED4EEB58B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AB7863BF-A2E1-4963-961C-647C2C215B8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A0D3C6D7-943A-4C28-8BD0-33D91E83B9B5}"/>
              </a:ext>
            </a:extLst>
          </p:cNvPr>
          <p:cNvSpPr>
            <a:spLocks noGrp="1" noChangeArrowheads="1"/>
          </p:cNvSpPr>
          <p:nvPr>
            <p:ph type="sldNum" sz="quarter" idx="12"/>
          </p:nvPr>
        </p:nvSpPr>
        <p:spPr>
          <a:ln/>
        </p:spPr>
        <p:txBody>
          <a:bodyPr/>
          <a:lstStyle>
            <a:lvl1pPr>
              <a:defRPr/>
            </a:lvl1pPr>
          </a:lstStyle>
          <a:p>
            <a:pPr>
              <a:defRPr/>
            </a:pPr>
            <a:fld id="{53AB645D-6B90-4447-A47E-C7CCE14E9CAE}" type="slidenum">
              <a:rPr lang="ru-RU" altLang="ru-RU"/>
              <a:pPr>
                <a:defRPr/>
              </a:pPr>
              <a:t>‹#›</a:t>
            </a:fld>
            <a:endParaRPr lang="ru-RU" altLang="ru-RU"/>
          </a:p>
        </p:txBody>
      </p:sp>
    </p:spTree>
    <p:extLst>
      <p:ext uri="{BB962C8B-B14F-4D97-AF65-F5344CB8AC3E}">
        <p14:creationId xmlns:p14="http://schemas.microsoft.com/office/powerpoint/2010/main" val="2746021900"/>
      </p:ext>
    </p:extLst>
  </p:cSld>
  <p:clrMapOvr>
    <a:masterClrMapping/>
  </p:clrMapOvr>
  <p:transition spd="med">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3"/>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3"/>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948209C-6D57-4CED-985F-4B7D193C4ED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B45E3DCC-982B-4D1F-9F49-B6808665FE2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D994DCC8-9BBC-4D96-8FA8-AA52BE906926}"/>
              </a:ext>
            </a:extLst>
          </p:cNvPr>
          <p:cNvSpPr>
            <a:spLocks noGrp="1" noChangeArrowheads="1"/>
          </p:cNvSpPr>
          <p:nvPr>
            <p:ph type="sldNum" sz="quarter" idx="12"/>
          </p:nvPr>
        </p:nvSpPr>
        <p:spPr>
          <a:ln/>
        </p:spPr>
        <p:txBody>
          <a:bodyPr/>
          <a:lstStyle>
            <a:lvl1pPr>
              <a:defRPr/>
            </a:lvl1pPr>
          </a:lstStyle>
          <a:p>
            <a:pPr>
              <a:defRPr/>
            </a:pPr>
            <a:fld id="{D8A9C1D3-4CED-4469-AEEE-DB1282AD167E}" type="slidenum">
              <a:rPr lang="ru-RU" altLang="ru-RU"/>
              <a:pPr>
                <a:defRPr/>
              </a:pPr>
              <a:t>‹#›</a:t>
            </a:fld>
            <a:endParaRPr lang="ru-RU" altLang="ru-RU"/>
          </a:p>
        </p:txBody>
      </p:sp>
    </p:spTree>
    <p:extLst>
      <p:ext uri="{BB962C8B-B14F-4D97-AF65-F5344CB8AC3E}">
        <p14:creationId xmlns:p14="http://schemas.microsoft.com/office/powerpoint/2010/main" val="3403084554"/>
      </p:ext>
    </p:extLst>
  </p:cSld>
  <p:clrMapOvr>
    <a:masterClrMapping/>
  </p:clrMapOvr>
  <p:transition spd="med">
    <p:strips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Слайды с цифрами 1">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800DE6A-5540-0B5B-540C-8A5220DF048F}"/>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13" name="Объект 2">
            <a:extLst>
              <a:ext uri="{FF2B5EF4-FFF2-40B4-BE49-F238E27FC236}">
                <a16:creationId xmlns:a16="http://schemas.microsoft.com/office/drawing/2014/main" id="{31D77723-91D8-EC65-3775-1C9C81D5EDA7}"/>
              </a:ext>
            </a:extLst>
          </p:cNvPr>
          <p:cNvSpPr>
            <a:spLocks noGrp="1"/>
          </p:cNvSpPr>
          <p:nvPr>
            <p:ph idx="15"/>
          </p:nvPr>
        </p:nvSpPr>
        <p:spPr>
          <a:xfrm>
            <a:off x="7263784" y="1066800"/>
            <a:ext cx="4293137" cy="5156200"/>
          </a:xfrm>
          <a:prstGeom prst="roundRect">
            <a:avLst>
              <a:gd name="adj" fmla="val 3615"/>
            </a:avLst>
          </a:prstGeom>
          <a:solidFill>
            <a:srgbClr val="BEEEFF">
              <a:alpha val="50000"/>
            </a:srgbClr>
          </a:solidFill>
        </p:spPr>
        <p:txBody>
          <a:bodyPr>
            <a:normAutofit/>
          </a:bodyPr>
          <a:lstStyle>
            <a:lvl1pPr>
              <a:defRPr sz="1200">
                <a:noFill/>
                <a:latin typeface="IngoStem" panose="020B0503020203020204" pitchFamily="34" charset="0"/>
                <a:ea typeface="IngoStem" panose="020B0503020203020204" pitchFamily="34" charset="0"/>
              </a:defRPr>
            </a:lvl1pPr>
            <a:lvl2pPr>
              <a:defRPr sz="1200">
                <a:noFill/>
                <a:latin typeface="IngoStem" panose="020B0503020203020204" pitchFamily="34" charset="0"/>
                <a:ea typeface="IngoStem" panose="020B0503020203020204" pitchFamily="34" charset="0"/>
              </a:defRPr>
            </a:lvl2pPr>
            <a:lvl3pPr>
              <a:defRPr sz="1200">
                <a:noFill/>
                <a:latin typeface="IngoStem" panose="020B0503020203020204" pitchFamily="34" charset="0"/>
                <a:ea typeface="IngoStem" panose="020B0503020203020204" pitchFamily="34" charset="0"/>
              </a:defRPr>
            </a:lvl3pPr>
            <a:lvl4pPr>
              <a:defRPr sz="1200">
                <a:noFill/>
                <a:latin typeface="IngoStem" panose="020B0503020203020204" pitchFamily="34" charset="0"/>
                <a:ea typeface="IngoStem" panose="020B0503020203020204" pitchFamily="34" charset="0"/>
              </a:defRPr>
            </a:lvl4pPr>
            <a:lvl5pPr>
              <a:defRPr sz="1200">
                <a:noFill/>
                <a:latin typeface="IngoStem" panose="020B0503020203020204" pitchFamily="34" charset="0"/>
                <a:ea typeface="IngoStem" panose="020B0503020203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10">
            <a:extLst>
              <a:ext uri="{FF2B5EF4-FFF2-40B4-BE49-F238E27FC236}">
                <a16:creationId xmlns:a16="http://schemas.microsoft.com/office/drawing/2014/main" id="{23A44AF1-F72C-42D5-B89A-882420249A75}"/>
              </a:ext>
            </a:extLst>
          </p:cNvPr>
          <p:cNvSpPr>
            <a:spLocks noGrp="1"/>
          </p:cNvSpPr>
          <p:nvPr>
            <p:ph type="body" sz="quarter" idx="16" hasCustomPrompt="1"/>
          </p:nvPr>
        </p:nvSpPr>
        <p:spPr>
          <a:xfrm>
            <a:off x="1606655" y="4095556"/>
            <a:ext cx="4646664" cy="1338956"/>
          </a:xfrm>
          <a:prstGeom prst="rect">
            <a:avLst/>
          </a:prstGeom>
        </p:spPr>
        <p:txBody>
          <a:bodyPr wrap="square">
            <a:spAutoFit/>
          </a:bodyPr>
          <a:lstStyle>
            <a:lvl1pPr marL="0" indent="0">
              <a:lnSpc>
                <a:spcPts val="3250"/>
              </a:lnSpc>
              <a:buFontTx/>
              <a:buNone/>
              <a:defRPr sz="2500" b="1" i="0">
                <a:latin typeface="IngoStem Medium" panose="020B0503020203020204" pitchFamily="34" charset="0"/>
                <a:ea typeface="IngoStem Medium" panose="020B0503020203020204" pitchFamily="34" charset="0"/>
              </a:defRPr>
            </a:lvl1pPr>
          </a:lstStyle>
          <a:p>
            <a:pPr lvl="0"/>
            <a:r>
              <a:rPr lang="en-US" sz="2500" dirty="0" err="1">
                <a:solidFill>
                  <a:srgbClr val="000000">
                    <a:alpha val="100000"/>
                  </a:srgbClr>
                </a:solidFill>
                <a:latin typeface="IngoStem Medium" pitchFamily="34" charset="0"/>
                <a:ea typeface="IngoStem Medium" pitchFamily="34" charset="-122"/>
                <a:cs typeface="IngoStem Medium" pitchFamily="34" charset="-120"/>
              </a:rPr>
              <a:t>Описание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цифры</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пожалуй</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не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более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чем</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в</a:t>
            </a:r>
            <a:r>
              <a:rPr lang="ru-RU" sz="2500" dirty="0">
                <a:solidFill>
                  <a:srgbClr val="000000">
                    <a:alpha val="100000"/>
                  </a:srgbClr>
                </a:solidFill>
                <a:latin typeface="IngoStem Medium" pitchFamily="34" charset="0"/>
                <a:ea typeface="IngoStem Medium" pitchFamily="34" charset="-122"/>
                <a:cs typeface="IngoStem Medium" pitchFamily="34" charset="-120"/>
              </a:rPr>
              <a:t> две строки</a:t>
            </a:r>
            <a:endParaRPr lang="ru-RU" dirty="0"/>
          </a:p>
        </p:txBody>
      </p:sp>
      <p:sp>
        <p:nvSpPr>
          <p:cNvPr id="20" name="Title 1">
            <a:extLst>
              <a:ext uri="{FF2B5EF4-FFF2-40B4-BE49-F238E27FC236}">
                <a16:creationId xmlns:a16="http://schemas.microsoft.com/office/drawing/2014/main" id="{D56212FC-D550-3DF1-4DE3-16BF6E3D51FA}"/>
              </a:ext>
            </a:extLst>
          </p:cNvPr>
          <p:cNvSpPr>
            <a:spLocks noGrp="1"/>
          </p:cNvSpPr>
          <p:nvPr>
            <p:ph type="title" hasCustomPrompt="1"/>
          </p:nvPr>
        </p:nvSpPr>
        <p:spPr>
          <a:xfrm>
            <a:off x="1689307" y="2054250"/>
            <a:ext cx="4293137" cy="1846660"/>
          </a:xfrm>
          <a:prstGeom prst="rect">
            <a:avLst/>
          </a:prstGeom>
        </p:spPr>
        <p:txBody>
          <a:bodyPr wrap="square" lIns="0" tIns="0" rIns="0" bIns="0" anchor="b">
            <a:spAutoFit/>
          </a:bodyPr>
          <a:lstStyle>
            <a:lvl1pPr>
              <a:lnSpc>
                <a:spcPct val="100000"/>
              </a:lnSpc>
              <a:defRPr sz="12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706К</a:t>
            </a:r>
            <a:endParaRPr lang="en-US" dirty="0"/>
          </a:p>
        </p:txBody>
      </p:sp>
    </p:spTree>
    <p:extLst>
      <p:ext uri="{BB962C8B-B14F-4D97-AF65-F5344CB8AC3E}">
        <p14:creationId xmlns:p14="http://schemas.microsoft.com/office/powerpoint/2010/main" val="3241703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Слайды с цифрами 2">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800DE6A-5540-0B5B-540C-8A5220DF048F}"/>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13" name="Объект 2">
            <a:extLst>
              <a:ext uri="{FF2B5EF4-FFF2-40B4-BE49-F238E27FC236}">
                <a16:creationId xmlns:a16="http://schemas.microsoft.com/office/drawing/2014/main" id="{31D77723-91D8-EC65-3775-1C9C81D5EDA7}"/>
              </a:ext>
            </a:extLst>
          </p:cNvPr>
          <p:cNvSpPr>
            <a:spLocks noGrp="1"/>
          </p:cNvSpPr>
          <p:nvPr>
            <p:ph idx="15"/>
          </p:nvPr>
        </p:nvSpPr>
        <p:spPr>
          <a:xfrm>
            <a:off x="7263784" y="1066800"/>
            <a:ext cx="4293137" cy="5156200"/>
          </a:xfrm>
          <a:prstGeom prst="roundRect">
            <a:avLst>
              <a:gd name="adj" fmla="val 3615"/>
            </a:avLst>
          </a:prstGeom>
          <a:solidFill>
            <a:srgbClr val="BEEEFF">
              <a:alpha val="50000"/>
            </a:srgbClr>
          </a:solidFill>
        </p:spPr>
        <p:txBody>
          <a:bodyPr>
            <a:normAutofit/>
          </a:bodyPr>
          <a:lstStyle>
            <a:lvl1pPr>
              <a:defRPr sz="1200">
                <a:noFill/>
                <a:latin typeface="IngoStem" panose="020B0503020203020204" pitchFamily="34" charset="0"/>
                <a:ea typeface="IngoStem" panose="020B0503020203020204" pitchFamily="34" charset="0"/>
              </a:defRPr>
            </a:lvl1pPr>
            <a:lvl2pPr>
              <a:defRPr sz="1200">
                <a:noFill/>
                <a:latin typeface="IngoStem" panose="020B0503020203020204" pitchFamily="34" charset="0"/>
                <a:ea typeface="IngoStem" panose="020B0503020203020204" pitchFamily="34" charset="0"/>
              </a:defRPr>
            </a:lvl2pPr>
            <a:lvl3pPr>
              <a:defRPr sz="1200">
                <a:noFill/>
                <a:latin typeface="IngoStem" panose="020B0503020203020204" pitchFamily="34" charset="0"/>
                <a:ea typeface="IngoStem" panose="020B0503020203020204" pitchFamily="34" charset="0"/>
              </a:defRPr>
            </a:lvl3pPr>
            <a:lvl4pPr>
              <a:defRPr sz="1200">
                <a:noFill/>
                <a:latin typeface="IngoStem" panose="020B0503020203020204" pitchFamily="34" charset="0"/>
                <a:ea typeface="IngoStem" panose="020B0503020203020204" pitchFamily="34" charset="0"/>
              </a:defRPr>
            </a:lvl4pPr>
            <a:lvl5pPr>
              <a:defRPr sz="1200">
                <a:noFill/>
                <a:latin typeface="IngoStem" panose="020B0503020203020204" pitchFamily="34" charset="0"/>
                <a:ea typeface="IngoStem" panose="020B0503020203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Title 1">
            <a:extLst>
              <a:ext uri="{FF2B5EF4-FFF2-40B4-BE49-F238E27FC236}">
                <a16:creationId xmlns:a16="http://schemas.microsoft.com/office/drawing/2014/main" id="{049867BB-63B1-B1DE-B064-21E1A6BF6EF6}"/>
              </a:ext>
            </a:extLst>
          </p:cNvPr>
          <p:cNvSpPr>
            <a:spLocks noGrp="1"/>
          </p:cNvSpPr>
          <p:nvPr>
            <p:ph type="title" hasCustomPrompt="1"/>
          </p:nvPr>
        </p:nvSpPr>
        <p:spPr>
          <a:xfrm>
            <a:off x="1689307" y="2054250"/>
            <a:ext cx="4293137" cy="1846660"/>
          </a:xfrm>
          <a:prstGeom prst="rect">
            <a:avLst/>
          </a:prstGeom>
        </p:spPr>
        <p:txBody>
          <a:bodyPr wrap="square" lIns="0" tIns="0" rIns="0" bIns="0" anchor="b">
            <a:spAutoFit/>
          </a:bodyPr>
          <a:lstStyle>
            <a:lvl1pPr>
              <a:lnSpc>
                <a:spcPct val="100000"/>
              </a:lnSpc>
              <a:defRPr sz="12000" b="1" i="0" spc="0" baseline="0">
                <a:solidFill>
                  <a:srgbClr val="FF7C22"/>
                </a:solidFill>
                <a:latin typeface="IngoStem Medium" panose="020B0503020203020204" pitchFamily="34" charset="0"/>
                <a:ea typeface="IngoStem Medium" panose="020B0503020203020204" pitchFamily="34" charset="0"/>
              </a:defRPr>
            </a:lvl1pPr>
          </a:lstStyle>
          <a:p>
            <a:r>
              <a:rPr lang="ru-RU" dirty="0"/>
              <a:t>706К</a:t>
            </a:r>
            <a:endParaRPr lang="en-US" dirty="0"/>
          </a:p>
        </p:txBody>
      </p:sp>
      <p:sp>
        <p:nvSpPr>
          <p:cNvPr id="3" name="Текст 10">
            <a:extLst>
              <a:ext uri="{FF2B5EF4-FFF2-40B4-BE49-F238E27FC236}">
                <a16:creationId xmlns:a16="http://schemas.microsoft.com/office/drawing/2014/main" id="{6E9F5A9A-D89A-BE25-C9D7-309C0B4D9011}"/>
              </a:ext>
            </a:extLst>
          </p:cNvPr>
          <p:cNvSpPr>
            <a:spLocks noGrp="1"/>
          </p:cNvSpPr>
          <p:nvPr>
            <p:ph type="body" sz="quarter" idx="16" hasCustomPrompt="1"/>
          </p:nvPr>
        </p:nvSpPr>
        <p:spPr>
          <a:xfrm>
            <a:off x="1606655" y="4095556"/>
            <a:ext cx="4646664" cy="915187"/>
          </a:xfrm>
          <a:prstGeom prst="rect">
            <a:avLst/>
          </a:prstGeom>
        </p:spPr>
        <p:txBody>
          <a:bodyPr wrap="square">
            <a:spAutoFit/>
          </a:bodyPr>
          <a:lstStyle>
            <a:lvl1pPr marL="0" indent="0">
              <a:lnSpc>
                <a:spcPts val="3250"/>
              </a:lnSpc>
              <a:buFontTx/>
              <a:buNone/>
              <a:defRPr sz="2500" b="1" i="0">
                <a:latin typeface="IngoStem Medium" panose="020B0503020203020204" pitchFamily="34" charset="0"/>
                <a:ea typeface="IngoStem Medium" panose="020B0503020203020204" pitchFamily="34" charset="0"/>
              </a:defRPr>
            </a:lvl1pPr>
          </a:lstStyle>
          <a:p>
            <a:pPr lvl="0"/>
            <a:r>
              <a:rPr lang="en-US" sz="2500" dirty="0" err="1">
                <a:solidFill>
                  <a:srgbClr val="000000">
                    <a:alpha val="100000"/>
                  </a:srgbClr>
                </a:solidFill>
                <a:latin typeface="IngoStem Medium" pitchFamily="34" charset="0"/>
                <a:ea typeface="IngoStem Medium" pitchFamily="34" charset="-122"/>
                <a:cs typeface="IngoStem Medium" pitchFamily="34" charset="-120"/>
              </a:rPr>
              <a:t>Описание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цифры</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пожалуй</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не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более</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чем</a:t>
            </a:r>
            <a:r>
              <a:rPr lang="en-US" sz="2500" dirty="0">
                <a:solidFill>
                  <a:srgbClr val="000000">
                    <a:alpha val="100000"/>
                  </a:srgbClr>
                </a:solidFill>
                <a:latin typeface="IngoStem Medium" pitchFamily="34" charset="0"/>
                <a:ea typeface="IngoStem Medium" pitchFamily="34" charset="-122"/>
                <a:cs typeface="IngoStem Medium" pitchFamily="34" charset="-120"/>
              </a:rPr>
              <a:t> </a:t>
            </a:r>
            <a:r>
              <a:rPr lang="en-US" sz="2500" dirty="0" err="1">
                <a:solidFill>
                  <a:srgbClr val="000000">
                    <a:alpha val="100000"/>
                  </a:srgbClr>
                </a:solidFill>
                <a:latin typeface="IngoStem Medium" pitchFamily="34" charset="0"/>
                <a:ea typeface="IngoStem Medium" pitchFamily="34" charset="-122"/>
                <a:cs typeface="IngoStem Medium" pitchFamily="34" charset="-120"/>
              </a:rPr>
              <a:t>в</a:t>
            </a:r>
            <a:r>
              <a:rPr lang="ru-RU" sz="2500" dirty="0">
                <a:solidFill>
                  <a:srgbClr val="000000">
                    <a:alpha val="100000"/>
                  </a:srgbClr>
                </a:solidFill>
                <a:latin typeface="IngoStem Medium" pitchFamily="34" charset="0"/>
                <a:ea typeface="IngoStem Medium" pitchFamily="34" charset="-122"/>
                <a:cs typeface="IngoStem Medium" pitchFamily="34" charset="-120"/>
              </a:rPr>
              <a:t> две строки</a:t>
            </a:r>
            <a:endParaRPr lang="ru-RU" dirty="0"/>
          </a:p>
        </p:txBody>
      </p:sp>
    </p:spTree>
    <p:extLst>
      <p:ext uri="{BB962C8B-B14F-4D97-AF65-F5344CB8AC3E}">
        <p14:creationId xmlns:p14="http://schemas.microsoft.com/office/powerpoint/2010/main" val="154260265"/>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Слайды с цифрами 3">
    <p:bg>
      <p:bgPr>
        <a:solidFill>
          <a:schemeClr val="bg1"/>
        </a:solidFill>
        <a:effectLst/>
      </p:bgPr>
    </p:bg>
    <p:spTree>
      <p:nvGrpSpPr>
        <p:cNvPr id="1" name=""/>
        <p:cNvGrpSpPr/>
        <p:nvPr/>
      </p:nvGrpSpPr>
      <p:grpSpPr>
        <a:xfrm>
          <a:off x="0" y="0"/>
          <a:ext cx="0" cy="0"/>
          <a:chOff x="0" y="0"/>
          <a:chExt cx="0" cy="0"/>
        </a:xfrm>
      </p:grpSpPr>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4" name="Title 1">
            <a:extLst>
              <a:ext uri="{FF2B5EF4-FFF2-40B4-BE49-F238E27FC236}">
                <a16:creationId xmlns:a16="http://schemas.microsoft.com/office/drawing/2014/main" id="{4537F9F4-9620-A582-BC9B-011739982C8A}"/>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25" name="Текст 3">
            <a:extLst>
              <a:ext uri="{FF2B5EF4-FFF2-40B4-BE49-F238E27FC236}">
                <a16:creationId xmlns:a16="http://schemas.microsoft.com/office/drawing/2014/main" id="{093D6518-789A-93E7-DD77-80A80E77FA2A}"/>
              </a:ext>
            </a:extLst>
          </p:cNvPr>
          <p:cNvSpPr>
            <a:spLocks noGrp="1"/>
          </p:cNvSpPr>
          <p:nvPr>
            <p:ph type="body" sz="half" idx="2" hasCustomPrompt="1"/>
          </p:nvPr>
        </p:nvSpPr>
        <p:spPr>
          <a:xfrm>
            <a:off x="1427571" y="24497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29" name="Текст 10">
            <a:extLst>
              <a:ext uri="{FF2B5EF4-FFF2-40B4-BE49-F238E27FC236}">
                <a16:creationId xmlns:a16="http://schemas.microsoft.com/office/drawing/2014/main" id="{4BBC5A0F-8A3D-9E67-B1F3-D0A3F75C827F}"/>
              </a:ext>
            </a:extLst>
          </p:cNvPr>
          <p:cNvSpPr>
            <a:spLocks noGrp="1"/>
          </p:cNvSpPr>
          <p:nvPr>
            <p:ph type="body" sz="quarter" idx="10" hasCustomPrompt="1"/>
          </p:nvPr>
        </p:nvSpPr>
        <p:spPr>
          <a:xfrm>
            <a:off x="340830" y="19616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30" name="Текст 22">
            <a:extLst>
              <a:ext uri="{FF2B5EF4-FFF2-40B4-BE49-F238E27FC236}">
                <a16:creationId xmlns:a16="http://schemas.microsoft.com/office/drawing/2014/main" id="{D361AC5B-4A15-D362-59F5-6D26D679E204}"/>
              </a:ext>
            </a:extLst>
          </p:cNvPr>
          <p:cNvSpPr>
            <a:spLocks noGrp="1"/>
          </p:cNvSpPr>
          <p:nvPr>
            <p:ph type="body" sz="quarter" idx="17" hasCustomPrompt="1"/>
          </p:nvPr>
        </p:nvSpPr>
        <p:spPr>
          <a:xfrm>
            <a:off x="1422617" y="19755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34" name="Текст 3">
            <a:extLst>
              <a:ext uri="{FF2B5EF4-FFF2-40B4-BE49-F238E27FC236}">
                <a16:creationId xmlns:a16="http://schemas.microsoft.com/office/drawing/2014/main" id="{F0B2CCC1-112E-058F-6DB9-42C19EB8C053}"/>
              </a:ext>
            </a:extLst>
          </p:cNvPr>
          <p:cNvSpPr>
            <a:spLocks noGrp="1"/>
          </p:cNvSpPr>
          <p:nvPr>
            <p:ph type="body" sz="half" idx="18" hasCustomPrompt="1"/>
          </p:nvPr>
        </p:nvSpPr>
        <p:spPr>
          <a:xfrm>
            <a:off x="1427571" y="40118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35" name="Текст 10">
            <a:extLst>
              <a:ext uri="{FF2B5EF4-FFF2-40B4-BE49-F238E27FC236}">
                <a16:creationId xmlns:a16="http://schemas.microsoft.com/office/drawing/2014/main" id="{E11F3FD7-CC91-3E53-6833-A0963A0C5B26}"/>
              </a:ext>
            </a:extLst>
          </p:cNvPr>
          <p:cNvSpPr>
            <a:spLocks noGrp="1"/>
          </p:cNvSpPr>
          <p:nvPr>
            <p:ph type="body" sz="quarter" idx="19" hasCustomPrompt="1"/>
          </p:nvPr>
        </p:nvSpPr>
        <p:spPr>
          <a:xfrm>
            <a:off x="340830" y="35237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2012</a:t>
            </a:r>
          </a:p>
        </p:txBody>
      </p:sp>
      <p:sp>
        <p:nvSpPr>
          <p:cNvPr id="36" name="Текст 22">
            <a:extLst>
              <a:ext uri="{FF2B5EF4-FFF2-40B4-BE49-F238E27FC236}">
                <a16:creationId xmlns:a16="http://schemas.microsoft.com/office/drawing/2014/main" id="{8F291411-9F9D-FF72-B773-31955453A2A0}"/>
              </a:ext>
            </a:extLst>
          </p:cNvPr>
          <p:cNvSpPr>
            <a:spLocks noGrp="1"/>
          </p:cNvSpPr>
          <p:nvPr>
            <p:ph type="body" sz="quarter" idx="20" hasCustomPrompt="1"/>
          </p:nvPr>
        </p:nvSpPr>
        <p:spPr>
          <a:xfrm>
            <a:off x="1422617" y="35376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0" name="Текст 3">
            <a:extLst>
              <a:ext uri="{FF2B5EF4-FFF2-40B4-BE49-F238E27FC236}">
                <a16:creationId xmlns:a16="http://schemas.microsoft.com/office/drawing/2014/main" id="{2EE423B2-45E2-2791-84A5-47FE7E2BFD17}"/>
              </a:ext>
            </a:extLst>
          </p:cNvPr>
          <p:cNvSpPr>
            <a:spLocks noGrp="1"/>
          </p:cNvSpPr>
          <p:nvPr>
            <p:ph type="body" sz="half" idx="21" hasCustomPrompt="1"/>
          </p:nvPr>
        </p:nvSpPr>
        <p:spPr>
          <a:xfrm>
            <a:off x="1427091" y="55739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41" name="Текст 10">
            <a:extLst>
              <a:ext uri="{FF2B5EF4-FFF2-40B4-BE49-F238E27FC236}">
                <a16:creationId xmlns:a16="http://schemas.microsoft.com/office/drawing/2014/main" id="{279C249B-75A7-06D5-DF54-F43F29D98CF5}"/>
              </a:ext>
            </a:extLst>
          </p:cNvPr>
          <p:cNvSpPr>
            <a:spLocks noGrp="1"/>
          </p:cNvSpPr>
          <p:nvPr>
            <p:ph type="body" sz="quarter" idx="22" hasCustomPrompt="1"/>
          </p:nvPr>
        </p:nvSpPr>
        <p:spPr>
          <a:xfrm>
            <a:off x="340351" y="50858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42" name="Текст 22">
            <a:extLst>
              <a:ext uri="{FF2B5EF4-FFF2-40B4-BE49-F238E27FC236}">
                <a16:creationId xmlns:a16="http://schemas.microsoft.com/office/drawing/2014/main" id="{0AF90673-EEF1-16AC-FE16-F5EBAFB22187}"/>
              </a:ext>
            </a:extLst>
          </p:cNvPr>
          <p:cNvSpPr>
            <a:spLocks noGrp="1"/>
          </p:cNvSpPr>
          <p:nvPr>
            <p:ph type="body" sz="quarter" idx="23" hasCustomPrompt="1"/>
          </p:nvPr>
        </p:nvSpPr>
        <p:spPr>
          <a:xfrm>
            <a:off x="1422138" y="50997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71" name="Текст 3">
            <a:extLst>
              <a:ext uri="{FF2B5EF4-FFF2-40B4-BE49-F238E27FC236}">
                <a16:creationId xmlns:a16="http://schemas.microsoft.com/office/drawing/2014/main" id="{91EA9F87-21F1-E93C-69BD-D3921137E8FB}"/>
              </a:ext>
            </a:extLst>
          </p:cNvPr>
          <p:cNvSpPr>
            <a:spLocks noGrp="1"/>
          </p:cNvSpPr>
          <p:nvPr>
            <p:ph type="body" sz="half" idx="24" hasCustomPrompt="1"/>
          </p:nvPr>
        </p:nvSpPr>
        <p:spPr>
          <a:xfrm>
            <a:off x="7255057" y="24497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72" name="Текст 10">
            <a:extLst>
              <a:ext uri="{FF2B5EF4-FFF2-40B4-BE49-F238E27FC236}">
                <a16:creationId xmlns:a16="http://schemas.microsoft.com/office/drawing/2014/main" id="{8CDF676B-C9B6-4ED5-3CC7-4F26608D5FD9}"/>
              </a:ext>
            </a:extLst>
          </p:cNvPr>
          <p:cNvSpPr>
            <a:spLocks noGrp="1"/>
          </p:cNvSpPr>
          <p:nvPr>
            <p:ph type="body" sz="quarter" idx="25" hasCustomPrompt="1"/>
          </p:nvPr>
        </p:nvSpPr>
        <p:spPr>
          <a:xfrm>
            <a:off x="6168000" y="19616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2016</a:t>
            </a:r>
          </a:p>
        </p:txBody>
      </p:sp>
      <p:sp>
        <p:nvSpPr>
          <p:cNvPr id="73" name="Текст 22">
            <a:extLst>
              <a:ext uri="{FF2B5EF4-FFF2-40B4-BE49-F238E27FC236}">
                <a16:creationId xmlns:a16="http://schemas.microsoft.com/office/drawing/2014/main" id="{1A878A9B-DC19-DAED-A66C-02DA7CEED90E}"/>
              </a:ext>
            </a:extLst>
          </p:cNvPr>
          <p:cNvSpPr>
            <a:spLocks noGrp="1"/>
          </p:cNvSpPr>
          <p:nvPr>
            <p:ph type="body" sz="quarter" idx="26" hasCustomPrompt="1"/>
          </p:nvPr>
        </p:nvSpPr>
        <p:spPr>
          <a:xfrm>
            <a:off x="7250103" y="19755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74" name="Текст 3">
            <a:extLst>
              <a:ext uri="{FF2B5EF4-FFF2-40B4-BE49-F238E27FC236}">
                <a16:creationId xmlns:a16="http://schemas.microsoft.com/office/drawing/2014/main" id="{574B4C70-9B50-D16C-AF8C-CC8600567EFA}"/>
              </a:ext>
            </a:extLst>
          </p:cNvPr>
          <p:cNvSpPr>
            <a:spLocks noGrp="1"/>
          </p:cNvSpPr>
          <p:nvPr>
            <p:ph type="body" sz="half" idx="27" hasCustomPrompt="1"/>
          </p:nvPr>
        </p:nvSpPr>
        <p:spPr>
          <a:xfrm>
            <a:off x="7255057" y="40118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76" name="Текст 10">
            <a:extLst>
              <a:ext uri="{FF2B5EF4-FFF2-40B4-BE49-F238E27FC236}">
                <a16:creationId xmlns:a16="http://schemas.microsoft.com/office/drawing/2014/main" id="{1B2A25F0-3826-02FE-B31B-14CA12DACCD1}"/>
              </a:ext>
            </a:extLst>
          </p:cNvPr>
          <p:cNvSpPr>
            <a:spLocks noGrp="1"/>
          </p:cNvSpPr>
          <p:nvPr>
            <p:ph type="body" sz="quarter" idx="28" hasCustomPrompt="1"/>
          </p:nvPr>
        </p:nvSpPr>
        <p:spPr>
          <a:xfrm>
            <a:off x="6168316" y="35237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2018</a:t>
            </a:r>
          </a:p>
        </p:txBody>
      </p:sp>
      <p:sp>
        <p:nvSpPr>
          <p:cNvPr id="77" name="Текст 22">
            <a:extLst>
              <a:ext uri="{FF2B5EF4-FFF2-40B4-BE49-F238E27FC236}">
                <a16:creationId xmlns:a16="http://schemas.microsoft.com/office/drawing/2014/main" id="{34A9427D-B651-7F29-DD7A-F62F4BFA5A33}"/>
              </a:ext>
            </a:extLst>
          </p:cNvPr>
          <p:cNvSpPr>
            <a:spLocks noGrp="1"/>
          </p:cNvSpPr>
          <p:nvPr>
            <p:ph type="body" sz="quarter" idx="29" hasCustomPrompt="1"/>
          </p:nvPr>
        </p:nvSpPr>
        <p:spPr>
          <a:xfrm>
            <a:off x="7250103" y="35376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82" name="Текст 3">
            <a:extLst>
              <a:ext uri="{FF2B5EF4-FFF2-40B4-BE49-F238E27FC236}">
                <a16:creationId xmlns:a16="http://schemas.microsoft.com/office/drawing/2014/main" id="{34F76D47-D905-7123-5881-F30E2C95A06A}"/>
              </a:ext>
            </a:extLst>
          </p:cNvPr>
          <p:cNvSpPr>
            <a:spLocks noGrp="1"/>
          </p:cNvSpPr>
          <p:nvPr>
            <p:ph type="body" sz="half" idx="30" hasCustomPrompt="1"/>
          </p:nvPr>
        </p:nvSpPr>
        <p:spPr>
          <a:xfrm>
            <a:off x="7254577" y="55739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83" name="Текст 10">
            <a:extLst>
              <a:ext uri="{FF2B5EF4-FFF2-40B4-BE49-F238E27FC236}">
                <a16:creationId xmlns:a16="http://schemas.microsoft.com/office/drawing/2014/main" id="{E44E2D54-7C85-8017-8887-B396056C122E}"/>
              </a:ext>
            </a:extLst>
          </p:cNvPr>
          <p:cNvSpPr>
            <a:spLocks noGrp="1"/>
          </p:cNvSpPr>
          <p:nvPr>
            <p:ph type="body" sz="quarter" idx="31" hasCustomPrompt="1"/>
          </p:nvPr>
        </p:nvSpPr>
        <p:spPr>
          <a:xfrm>
            <a:off x="6167837" y="50858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2020</a:t>
            </a:r>
          </a:p>
        </p:txBody>
      </p:sp>
      <p:sp>
        <p:nvSpPr>
          <p:cNvPr id="84" name="Текст 22">
            <a:extLst>
              <a:ext uri="{FF2B5EF4-FFF2-40B4-BE49-F238E27FC236}">
                <a16:creationId xmlns:a16="http://schemas.microsoft.com/office/drawing/2014/main" id="{C917C38B-8D19-B313-0B0E-8471E1C70E01}"/>
              </a:ext>
            </a:extLst>
          </p:cNvPr>
          <p:cNvSpPr>
            <a:spLocks noGrp="1"/>
          </p:cNvSpPr>
          <p:nvPr>
            <p:ph type="body" sz="quarter" idx="32" hasCustomPrompt="1"/>
          </p:nvPr>
        </p:nvSpPr>
        <p:spPr>
          <a:xfrm>
            <a:off x="7249624" y="50997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Tree>
    <p:extLst>
      <p:ext uri="{BB962C8B-B14F-4D97-AF65-F5344CB8AC3E}">
        <p14:creationId xmlns:p14="http://schemas.microsoft.com/office/powerpoint/2010/main" val="3928430673"/>
      </p:ext>
    </p:extLst>
  </p:cSld>
  <p:clrMapOvr>
    <a:masterClrMapping/>
  </p:clrMapOvr>
  <p:extLst>
    <p:ext uri="{DCECCB84-F9BA-43D5-87BE-67443E8EF086}">
      <p15:sldGuideLst xmlns:p15="http://schemas.microsoft.com/office/powerpoint/2012/main">
        <p15:guide id="1" orient="horz" pos="282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Слайды с цифрами 4">
    <p:bg>
      <p:bgPr>
        <a:solidFill>
          <a:schemeClr val="bg1"/>
        </a:solidFill>
        <a:effectLst/>
      </p:bgPr>
    </p:bg>
    <p:spTree>
      <p:nvGrpSpPr>
        <p:cNvPr id="1" name=""/>
        <p:cNvGrpSpPr/>
        <p:nvPr/>
      </p:nvGrpSpPr>
      <p:grpSpPr>
        <a:xfrm>
          <a:off x="0" y="0"/>
          <a:ext cx="0" cy="0"/>
          <a:chOff x="0" y="0"/>
          <a:chExt cx="0" cy="0"/>
        </a:xfrm>
      </p:grpSpPr>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4" name="Title 1">
            <a:extLst>
              <a:ext uri="{FF2B5EF4-FFF2-40B4-BE49-F238E27FC236}">
                <a16:creationId xmlns:a16="http://schemas.microsoft.com/office/drawing/2014/main" id="{4537F9F4-9620-A582-BC9B-011739982C8A}"/>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2" name="Shape 3">
            <a:extLst>
              <a:ext uri="{FF2B5EF4-FFF2-40B4-BE49-F238E27FC236}">
                <a16:creationId xmlns:a16="http://schemas.microsoft.com/office/drawing/2014/main" id="{1297AD52-8C93-AE9A-A55D-34A02121A51F}"/>
              </a:ext>
            </a:extLst>
          </p:cNvPr>
          <p:cNvSpPr/>
          <p:nvPr userDrawn="1"/>
        </p:nvSpPr>
        <p:spPr>
          <a:xfrm>
            <a:off x="635080" y="2444750"/>
            <a:ext cx="5086986" cy="3778250"/>
          </a:xfrm>
          <a:prstGeom prst="rect">
            <a:avLst/>
          </a:prstGeom>
          <a:noFill/>
          <a:ln/>
        </p:spPr>
      </p:sp>
      <p:sp>
        <p:nvSpPr>
          <p:cNvPr id="3" name="Shape 4">
            <a:extLst>
              <a:ext uri="{FF2B5EF4-FFF2-40B4-BE49-F238E27FC236}">
                <a16:creationId xmlns:a16="http://schemas.microsoft.com/office/drawing/2014/main" id="{A9D95FF3-6467-D543-0F97-F288EFDFD0DD}"/>
              </a:ext>
            </a:extLst>
          </p:cNvPr>
          <p:cNvSpPr/>
          <p:nvPr userDrawn="1"/>
        </p:nvSpPr>
        <p:spPr>
          <a:xfrm>
            <a:off x="635080" y="2444750"/>
            <a:ext cx="5086986" cy="3778250"/>
          </a:xfrm>
          <a:prstGeom prst="rect">
            <a:avLst/>
          </a:prstGeom>
          <a:noFill/>
          <a:ln/>
        </p:spPr>
      </p:sp>
      <p:sp>
        <p:nvSpPr>
          <p:cNvPr id="5" name="Shape 6">
            <a:extLst>
              <a:ext uri="{FF2B5EF4-FFF2-40B4-BE49-F238E27FC236}">
                <a16:creationId xmlns:a16="http://schemas.microsoft.com/office/drawing/2014/main" id="{D339E8E2-61C7-D334-9BF1-D956CC67B337}"/>
              </a:ext>
            </a:extLst>
          </p:cNvPr>
          <p:cNvSpPr/>
          <p:nvPr userDrawn="1"/>
        </p:nvSpPr>
        <p:spPr>
          <a:xfrm>
            <a:off x="1682961" y="2444750"/>
            <a:ext cx="4039105" cy="3778250"/>
          </a:xfrm>
          <a:prstGeom prst="rect">
            <a:avLst/>
          </a:prstGeom>
          <a:noFill/>
          <a:ln/>
        </p:spPr>
      </p:sp>
      <p:sp>
        <p:nvSpPr>
          <p:cNvPr id="18" name="Текст 3">
            <a:extLst>
              <a:ext uri="{FF2B5EF4-FFF2-40B4-BE49-F238E27FC236}">
                <a16:creationId xmlns:a16="http://schemas.microsoft.com/office/drawing/2014/main" id="{07FB7F74-A499-8E8B-BECB-5F4CBD0EA189}"/>
              </a:ext>
            </a:extLst>
          </p:cNvPr>
          <p:cNvSpPr>
            <a:spLocks noGrp="1"/>
          </p:cNvSpPr>
          <p:nvPr>
            <p:ph type="body" sz="half" idx="2" hasCustomPrompt="1"/>
          </p:nvPr>
        </p:nvSpPr>
        <p:spPr>
          <a:xfrm>
            <a:off x="1427571" y="2946366"/>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19" name="Текст 10">
            <a:extLst>
              <a:ext uri="{FF2B5EF4-FFF2-40B4-BE49-F238E27FC236}">
                <a16:creationId xmlns:a16="http://schemas.microsoft.com/office/drawing/2014/main" id="{F7526E97-729F-134F-4DAB-08DD9B99D05D}"/>
              </a:ext>
            </a:extLst>
          </p:cNvPr>
          <p:cNvSpPr>
            <a:spLocks noGrp="1"/>
          </p:cNvSpPr>
          <p:nvPr>
            <p:ph type="body" sz="quarter" idx="10" hasCustomPrompt="1"/>
          </p:nvPr>
        </p:nvSpPr>
        <p:spPr>
          <a:xfrm>
            <a:off x="340830" y="2458276"/>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20" name="Текст 22">
            <a:extLst>
              <a:ext uri="{FF2B5EF4-FFF2-40B4-BE49-F238E27FC236}">
                <a16:creationId xmlns:a16="http://schemas.microsoft.com/office/drawing/2014/main" id="{D867FA05-2156-0088-792B-69ED50A6C0A2}"/>
              </a:ext>
            </a:extLst>
          </p:cNvPr>
          <p:cNvSpPr>
            <a:spLocks noGrp="1"/>
          </p:cNvSpPr>
          <p:nvPr>
            <p:ph type="body" sz="quarter" idx="17" hasCustomPrompt="1"/>
          </p:nvPr>
        </p:nvSpPr>
        <p:spPr>
          <a:xfrm>
            <a:off x="1422617" y="2472191"/>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23" name="Текст 3">
            <a:extLst>
              <a:ext uri="{FF2B5EF4-FFF2-40B4-BE49-F238E27FC236}">
                <a16:creationId xmlns:a16="http://schemas.microsoft.com/office/drawing/2014/main" id="{17BC3D3D-046A-C93C-C8FB-839BD3C41A76}"/>
              </a:ext>
            </a:extLst>
          </p:cNvPr>
          <p:cNvSpPr>
            <a:spLocks noGrp="1"/>
          </p:cNvSpPr>
          <p:nvPr>
            <p:ph type="body" sz="half" idx="18" hasCustomPrompt="1"/>
          </p:nvPr>
        </p:nvSpPr>
        <p:spPr>
          <a:xfrm>
            <a:off x="1427571" y="4258973"/>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26" name="Текст 22">
            <a:extLst>
              <a:ext uri="{FF2B5EF4-FFF2-40B4-BE49-F238E27FC236}">
                <a16:creationId xmlns:a16="http://schemas.microsoft.com/office/drawing/2014/main" id="{E124BB85-A953-6FAF-0EA0-376DC92EE30A}"/>
              </a:ext>
            </a:extLst>
          </p:cNvPr>
          <p:cNvSpPr>
            <a:spLocks noGrp="1"/>
          </p:cNvSpPr>
          <p:nvPr>
            <p:ph type="body" sz="quarter" idx="19" hasCustomPrompt="1"/>
          </p:nvPr>
        </p:nvSpPr>
        <p:spPr>
          <a:xfrm>
            <a:off x="1422617" y="3784797"/>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31" name="Текст 3">
            <a:extLst>
              <a:ext uri="{FF2B5EF4-FFF2-40B4-BE49-F238E27FC236}">
                <a16:creationId xmlns:a16="http://schemas.microsoft.com/office/drawing/2014/main" id="{3DF95791-AA0E-BC24-785D-3618CC1896E8}"/>
              </a:ext>
            </a:extLst>
          </p:cNvPr>
          <p:cNvSpPr>
            <a:spLocks noGrp="1"/>
          </p:cNvSpPr>
          <p:nvPr>
            <p:ph type="body" sz="half" idx="20" hasCustomPrompt="1"/>
          </p:nvPr>
        </p:nvSpPr>
        <p:spPr>
          <a:xfrm>
            <a:off x="1432524"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32" name="Текст 22">
            <a:extLst>
              <a:ext uri="{FF2B5EF4-FFF2-40B4-BE49-F238E27FC236}">
                <a16:creationId xmlns:a16="http://schemas.microsoft.com/office/drawing/2014/main" id="{9240AD07-1AA5-4984-029E-D2EBA9B8F720}"/>
              </a:ext>
            </a:extLst>
          </p:cNvPr>
          <p:cNvSpPr>
            <a:spLocks noGrp="1"/>
          </p:cNvSpPr>
          <p:nvPr>
            <p:ph type="body" sz="quarter" idx="21" hasCustomPrompt="1"/>
          </p:nvPr>
        </p:nvSpPr>
        <p:spPr>
          <a:xfrm>
            <a:off x="1427570"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37" name="Текст 3">
            <a:extLst>
              <a:ext uri="{FF2B5EF4-FFF2-40B4-BE49-F238E27FC236}">
                <a16:creationId xmlns:a16="http://schemas.microsoft.com/office/drawing/2014/main" id="{AA411EBF-202B-8913-8A2C-97F3A47FBB32}"/>
              </a:ext>
            </a:extLst>
          </p:cNvPr>
          <p:cNvSpPr>
            <a:spLocks noGrp="1"/>
          </p:cNvSpPr>
          <p:nvPr>
            <p:ph type="body" sz="half" idx="22" hasCustomPrompt="1"/>
          </p:nvPr>
        </p:nvSpPr>
        <p:spPr>
          <a:xfrm>
            <a:off x="7254689" y="2946366"/>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39" name="Текст 22">
            <a:extLst>
              <a:ext uri="{FF2B5EF4-FFF2-40B4-BE49-F238E27FC236}">
                <a16:creationId xmlns:a16="http://schemas.microsoft.com/office/drawing/2014/main" id="{26611C8B-3C2C-691B-0CFD-905A8DB60A69}"/>
              </a:ext>
            </a:extLst>
          </p:cNvPr>
          <p:cNvSpPr>
            <a:spLocks noGrp="1"/>
          </p:cNvSpPr>
          <p:nvPr>
            <p:ph type="body" sz="quarter" idx="24" hasCustomPrompt="1"/>
          </p:nvPr>
        </p:nvSpPr>
        <p:spPr>
          <a:xfrm>
            <a:off x="7249736" y="2472191"/>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3" name="Текст 3">
            <a:extLst>
              <a:ext uri="{FF2B5EF4-FFF2-40B4-BE49-F238E27FC236}">
                <a16:creationId xmlns:a16="http://schemas.microsoft.com/office/drawing/2014/main" id="{49ACF7FA-054F-DB7B-4006-A3879F5E3768}"/>
              </a:ext>
            </a:extLst>
          </p:cNvPr>
          <p:cNvSpPr>
            <a:spLocks noGrp="1"/>
          </p:cNvSpPr>
          <p:nvPr>
            <p:ph type="body" sz="half" idx="25" hasCustomPrompt="1"/>
          </p:nvPr>
        </p:nvSpPr>
        <p:spPr>
          <a:xfrm>
            <a:off x="7254689" y="4258973"/>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44" name="Текст 22">
            <a:extLst>
              <a:ext uri="{FF2B5EF4-FFF2-40B4-BE49-F238E27FC236}">
                <a16:creationId xmlns:a16="http://schemas.microsoft.com/office/drawing/2014/main" id="{50CFEA8D-27EA-18B9-B0A2-EF331EC06F2F}"/>
              </a:ext>
            </a:extLst>
          </p:cNvPr>
          <p:cNvSpPr>
            <a:spLocks noGrp="1"/>
          </p:cNvSpPr>
          <p:nvPr>
            <p:ph type="body" sz="quarter" idx="26" hasCustomPrompt="1"/>
          </p:nvPr>
        </p:nvSpPr>
        <p:spPr>
          <a:xfrm>
            <a:off x="7249736" y="3784797"/>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5" name="Текст 3">
            <a:extLst>
              <a:ext uri="{FF2B5EF4-FFF2-40B4-BE49-F238E27FC236}">
                <a16:creationId xmlns:a16="http://schemas.microsoft.com/office/drawing/2014/main" id="{71D60C7E-AD2A-E89F-53C8-4C2B5C96A9A9}"/>
              </a:ext>
            </a:extLst>
          </p:cNvPr>
          <p:cNvSpPr>
            <a:spLocks noGrp="1"/>
          </p:cNvSpPr>
          <p:nvPr>
            <p:ph type="body" sz="half" idx="27" hasCustomPrompt="1"/>
          </p:nvPr>
        </p:nvSpPr>
        <p:spPr>
          <a:xfrm>
            <a:off x="7259643"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46" name="Текст 22">
            <a:extLst>
              <a:ext uri="{FF2B5EF4-FFF2-40B4-BE49-F238E27FC236}">
                <a16:creationId xmlns:a16="http://schemas.microsoft.com/office/drawing/2014/main" id="{6AB3E2EA-A820-2766-C479-D48847599D8B}"/>
              </a:ext>
            </a:extLst>
          </p:cNvPr>
          <p:cNvSpPr>
            <a:spLocks noGrp="1"/>
          </p:cNvSpPr>
          <p:nvPr>
            <p:ph type="body" sz="quarter" idx="28" hasCustomPrompt="1"/>
          </p:nvPr>
        </p:nvSpPr>
        <p:spPr>
          <a:xfrm>
            <a:off x="7254689"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8" name="Текст 10">
            <a:extLst>
              <a:ext uri="{FF2B5EF4-FFF2-40B4-BE49-F238E27FC236}">
                <a16:creationId xmlns:a16="http://schemas.microsoft.com/office/drawing/2014/main" id="{D59ADD93-E3F2-CD4A-D4BF-A4E0EE077909}"/>
              </a:ext>
            </a:extLst>
          </p:cNvPr>
          <p:cNvSpPr>
            <a:spLocks noGrp="1"/>
          </p:cNvSpPr>
          <p:nvPr>
            <p:ph type="body" sz="quarter" idx="23" hasCustomPrompt="1"/>
          </p:nvPr>
        </p:nvSpPr>
        <p:spPr>
          <a:xfrm>
            <a:off x="6167949" y="2458276"/>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Tree>
    <p:extLst>
      <p:ext uri="{BB962C8B-B14F-4D97-AF65-F5344CB8AC3E}">
        <p14:creationId xmlns:p14="http://schemas.microsoft.com/office/powerpoint/2010/main" val="225668727"/>
      </p:ext>
    </p:extLst>
  </p:cSld>
  <p:clrMapOvr>
    <a:masterClrMapping/>
  </p:clrMapOvr>
  <p:extLst>
    <p:ext uri="{DCECCB84-F9BA-43D5-87BE-67443E8EF086}">
      <p15:sldGuideLst xmlns:p15="http://schemas.microsoft.com/office/powerpoint/2012/main">
        <p15:guide id="1" orient="horz" pos="34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Слайды с цифрами 5">
    <p:bg>
      <p:bgPr>
        <a:solidFill>
          <a:schemeClr val="bg1"/>
        </a:solidFill>
        <a:effectLst/>
      </p:bgPr>
    </p:bg>
    <p:spTree>
      <p:nvGrpSpPr>
        <p:cNvPr id="1" name=""/>
        <p:cNvGrpSpPr/>
        <p:nvPr/>
      </p:nvGrpSpPr>
      <p:grpSpPr>
        <a:xfrm>
          <a:off x="0" y="0"/>
          <a:ext cx="0" cy="0"/>
          <a:chOff x="0" y="0"/>
          <a:chExt cx="0" cy="0"/>
        </a:xfrm>
      </p:grpSpPr>
      <p:sp>
        <p:nvSpPr>
          <p:cNvPr id="6" name="Shape 4">
            <a:extLst>
              <a:ext uri="{FF2B5EF4-FFF2-40B4-BE49-F238E27FC236}">
                <a16:creationId xmlns:a16="http://schemas.microsoft.com/office/drawing/2014/main" id="{A3619F46-E76F-4D85-842F-7ED0BF4C3AAC}"/>
              </a:ext>
            </a:extLst>
          </p:cNvPr>
          <p:cNvSpPr/>
          <p:nvPr userDrawn="1"/>
        </p:nvSpPr>
        <p:spPr>
          <a:xfrm>
            <a:off x="635080" y="2190750"/>
            <a:ext cx="5086986" cy="4032250"/>
          </a:xfrm>
          <a:prstGeom prst="rect">
            <a:avLst/>
          </a:prstGeom>
          <a:noFill/>
          <a:ln/>
        </p:spPr>
      </p:sp>
      <p:sp>
        <p:nvSpPr>
          <p:cNvPr id="27" name="Shape 19">
            <a:extLst>
              <a:ext uri="{FF2B5EF4-FFF2-40B4-BE49-F238E27FC236}">
                <a16:creationId xmlns:a16="http://schemas.microsoft.com/office/drawing/2014/main" id="{CB65EC71-9CAA-910F-2884-3A03BCC8AA0C}"/>
              </a:ext>
            </a:extLst>
          </p:cNvPr>
          <p:cNvSpPr/>
          <p:nvPr userDrawn="1"/>
        </p:nvSpPr>
        <p:spPr>
          <a:xfrm>
            <a:off x="6471459" y="2190750"/>
            <a:ext cx="5086986" cy="4032250"/>
          </a:xfrm>
          <a:prstGeom prst="rect">
            <a:avLst/>
          </a:prstGeom>
          <a:noFill/>
          <a:ln/>
        </p:spPr>
      </p:sp>
      <p:sp>
        <p:nvSpPr>
          <p:cNvPr id="35" name="Shape 25">
            <a:extLst>
              <a:ext uri="{FF2B5EF4-FFF2-40B4-BE49-F238E27FC236}">
                <a16:creationId xmlns:a16="http://schemas.microsoft.com/office/drawing/2014/main" id="{96288B86-8ECB-F838-E34F-DF37421B9BF6}"/>
              </a:ext>
            </a:extLst>
          </p:cNvPr>
          <p:cNvSpPr/>
          <p:nvPr userDrawn="1"/>
        </p:nvSpPr>
        <p:spPr>
          <a:xfrm>
            <a:off x="6471459" y="3746500"/>
            <a:ext cx="5086986" cy="2476500"/>
          </a:xfrm>
          <a:prstGeom prst="rect">
            <a:avLst/>
          </a:prstGeom>
          <a:noFill/>
          <a:ln/>
        </p:spPr>
      </p:sp>
      <p:sp>
        <p:nvSpPr>
          <p:cNvPr id="38" name="Shape 27">
            <a:extLst>
              <a:ext uri="{FF2B5EF4-FFF2-40B4-BE49-F238E27FC236}">
                <a16:creationId xmlns:a16="http://schemas.microsoft.com/office/drawing/2014/main" id="{4AB8A945-20B1-80CD-C269-6BDB91F24BCD}"/>
              </a:ext>
            </a:extLst>
          </p:cNvPr>
          <p:cNvSpPr/>
          <p:nvPr userDrawn="1"/>
        </p:nvSpPr>
        <p:spPr>
          <a:xfrm>
            <a:off x="7519340" y="3746500"/>
            <a:ext cx="4039105" cy="2476500"/>
          </a:xfrm>
          <a:prstGeom prst="rect">
            <a:avLst/>
          </a:prstGeom>
          <a:noFill/>
          <a:ln/>
        </p:spPr>
      </p:sp>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 name="Shape 3">
            <a:extLst>
              <a:ext uri="{FF2B5EF4-FFF2-40B4-BE49-F238E27FC236}">
                <a16:creationId xmlns:a16="http://schemas.microsoft.com/office/drawing/2014/main" id="{1297AD52-8C93-AE9A-A55D-34A02121A51F}"/>
              </a:ext>
            </a:extLst>
          </p:cNvPr>
          <p:cNvSpPr/>
          <p:nvPr userDrawn="1"/>
        </p:nvSpPr>
        <p:spPr>
          <a:xfrm>
            <a:off x="635080" y="2444750"/>
            <a:ext cx="5086986" cy="3778250"/>
          </a:xfrm>
          <a:prstGeom prst="rect">
            <a:avLst/>
          </a:prstGeom>
          <a:noFill/>
          <a:ln/>
        </p:spPr>
      </p:sp>
      <p:sp>
        <p:nvSpPr>
          <p:cNvPr id="3" name="Shape 4">
            <a:extLst>
              <a:ext uri="{FF2B5EF4-FFF2-40B4-BE49-F238E27FC236}">
                <a16:creationId xmlns:a16="http://schemas.microsoft.com/office/drawing/2014/main" id="{A9D95FF3-6467-D543-0F97-F288EFDFD0DD}"/>
              </a:ext>
            </a:extLst>
          </p:cNvPr>
          <p:cNvSpPr/>
          <p:nvPr userDrawn="1"/>
        </p:nvSpPr>
        <p:spPr>
          <a:xfrm>
            <a:off x="635080" y="2444750"/>
            <a:ext cx="5086986" cy="3778250"/>
          </a:xfrm>
          <a:prstGeom prst="rect">
            <a:avLst/>
          </a:prstGeom>
          <a:noFill/>
          <a:ln/>
        </p:spPr>
      </p:sp>
      <p:sp>
        <p:nvSpPr>
          <p:cNvPr id="5" name="Shape 6">
            <a:extLst>
              <a:ext uri="{FF2B5EF4-FFF2-40B4-BE49-F238E27FC236}">
                <a16:creationId xmlns:a16="http://schemas.microsoft.com/office/drawing/2014/main" id="{D339E8E2-61C7-D334-9BF1-D956CC67B337}"/>
              </a:ext>
            </a:extLst>
          </p:cNvPr>
          <p:cNvSpPr/>
          <p:nvPr userDrawn="1"/>
        </p:nvSpPr>
        <p:spPr>
          <a:xfrm>
            <a:off x="1682961" y="2444750"/>
            <a:ext cx="4039105" cy="3778250"/>
          </a:xfrm>
          <a:prstGeom prst="rect">
            <a:avLst/>
          </a:prstGeom>
          <a:noFill/>
          <a:ln/>
        </p:spPr>
      </p:sp>
      <p:sp>
        <p:nvSpPr>
          <p:cNvPr id="54" name="Title 1">
            <a:extLst>
              <a:ext uri="{FF2B5EF4-FFF2-40B4-BE49-F238E27FC236}">
                <a16:creationId xmlns:a16="http://schemas.microsoft.com/office/drawing/2014/main" id="{65EC1A79-E410-F1AC-D91A-E5F45491F3F2}"/>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55" name="Текст 52">
            <a:extLst>
              <a:ext uri="{FF2B5EF4-FFF2-40B4-BE49-F238E27FC236}">
                <a16:creationId xmlns:a16="http://schemas.microsoft.com/office/drawing/2014/main" id="{4EADB237-2142-B2CE-E3B2-C0A371CDD398}"/>
              </a:ext>
            </a:extLst>
          </p:cNvPr>
          <p:cNvSpPr>
            <a:spLocks noGrp="1"/>
          </p:cNvSpPr>
          <p:nvPr>
            <p:ph type="body" sz="quarter" idx="29" hasCustomPrompt="1"/>
          </p:nvPr>
        </p:nvSpPr>
        <p:spPr>
          <a:xfrm>
            <a:off x="589360" y="1406406"/>
            <a:ext cx="4808696" cy="369332"/>
          </a:xfrm>
          <a:prstGeom prst="rect">
            <a:avLst/>
          </a:prstGeom>
        </p:spPr>
        <p:txBody>
          <a:bodyPr>
            <a:spAutoFit/>
          </a:bodyPr>
          <a:lstStyle>
            <a:lvl1pPr marL="0" indent="0">
              <a:buFontTx/>
              <a:buNone/>
              <a:defRPr sz="2000" b="0" i="0">
                <a:latin typeface="IngoStem" panose="020B0503020203020204" pitchFamily="34" charset="0"/>
                <a:ea typeface="IngoStem" panose="020B0503020203020204" pitchFamily="34" charset="0"/>
              </a:defRPr>
            </a:lvl1pPr>
          </a:lstStyle>
          <a:p>
            <a:pPr lvl="0"/>
            <a:r>
              <a:rPr lang="ru-RU" dirty="0"/>
              <a:t>Подзаголовок короткий</a:t>
            </a:r>
          </a:p>
        </p:txBody>
      </p:sp>
      <p:sp>
        <p:nvSpPr>
          <p:cNvPr id="56" name="Текст 3">
            <a:extLst>
              <a:ext uri="{FF2B5EF4-FFF2-40B4-BE49-F238E27FC236}">
                <a16:creationId xmlns:a16="http://schemas.microsoft.com/office/drawing/2014/main" id="{581B56F0-F464-78D8-AE75-ACA5CEE79EE9}"/>
              </a:ext>
            </a:extLst>
          </p:cNvPr>
          <p:cNvSpPr>
            <a:spLocks noGrp="1"/>
          </p:cNvSpPr>
          <p:nvPr>
            <p:ph type="body" sz="half" idx="2" hasCustomPrompt="1"/>
          </p:nvPr>
        </p:nvSpPr>
        <p:spPr>
          <a:xfrm>
            <a:off x="1427571" y="271776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57" name="Текст 10">
            <a:extLst>
              <a:ext uri="{FF2B5EF4-FFF2-40B4-BE49-F238E27FC236}">
                <a16:creationId xmlns:a16="http://schemas.microsoft.com/office/drawing/2014/main" id="{8981B6EE-FF9F-ACC8-8819-182CAC14B0F1}"/>
              </a:ext>
            </a:extLst>
          </p:cNvPr>
          <p:cNvSpPr>
            <a:spLocks noGrp="1"/>
          </p:cNvSpPr>
          <p:nvPr>
            <p:ph type="body" sz="quarter" idx="10" hasCustomPrompt="1"/>
          </p:nvPr>
        </p:nvSpPr>
        <p:spPr>
          <a:xfrm>
            <a:off x="340830" y="222967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58" name="Текст 22">
            <a:extLst>
              <a:ext uri="{FF2B5EF4-FFF2-40B4-BE49-F238E27FC236}">
                <a16:creationId xmlns:a16="http://schemas.microsoft.com/office/drawing/2014/main" id="{FBFC9CBB-552B-0C07-186F-D30674E9D6AC}"/>
              </a:ext>
            </a:extLst>
          </p:cNvPr>
          <p:cNvSpPr>
            <a:spLocks noGrp="1"/>
          </p:cNvSpPr>
          <p:nvPr>
            <p:ph type="body" sz="quarter" idx="17" hasCustomPrompt="1"/>
          </p:nvPr>
        </p:nvSpPr>
        <p:spPr>
          <a:xfrm>
            <a:off x="1422617" y="224359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59" name="Текст 3">
            <a:extLst>
              <a:ext uri="{FF2B5EF4-FFF2-40B4-BE49-F238E27FC236}">
                <a16:creationId xmlns:a16="http://schemas.microsoft.com/office/drawing/2014/main" id="{617F5B9E-4154-99FE-143C-1652E7518E17}"/>
              </a:ext>
            </a:extLst>
          </p:cNvPr>
          <p:cNvSpPr>
            <a:spLocks noGrp="1"/>
          </p:cNvSpPr>
          <p:nvPr>
            <p:ph type="body" sz="half" idx="18" hasCustomPrompt="1"/>
          </p:nvPr>
        </p:nvSpPr>
        <p:spPr>
          <a:xfrm>
            <a:off x="1427571" y="4030374"/>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60" name="Текст 22">
            <a:extLst>
              <a:ext uri="{FF2B5EF4-FFF2-40B4-BE49-F238E27FC236}">
                <a16:creationId xmlns:a16="http://schemas.microsoft.com/office/drawing/2014/main" id="{D77F1942-CB16-BBEA-A32C-30D2DF18187D}"/>
              </a:ext>
            </a:extLst>
          </p:cNvPr>
          <p:cNvSpPr>
            <a:spLocks noGrp="1"/>
          </p:cNvSpPr>
          <p:nvPr>
            <p:ph type="body" sz="quarter" idx="19" hasCustomPrompt="1"/>
          </p:nvPr>
        </p:nvSpPr>
        <p:spPr>
          <a:xfrm>
            <a:off x="1422617" y="3556199"/>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65" name="Текст 3">
            <a:extLst>
              <a:ext uri="{FF2B5EF4-FFF2-40B4-BE49-F238E27FC236}">
                <a16:creationId xmlns:a16="http://schemas.microsoft.com/office/drawing/2014/main" id="{26267E41-B9F6-55B1-C6F6-73CFFC865C83}"/>
              </a:ext>
            </a:extLst>
          </p:cNvPr>
          <p:cNvSpPr>
            <a:spLocks noGrp="1"/>
          </p:cNvSpPr>
          <p:nvPr>
            <p:ph type="body" sz="half" idx="20" hasCustomPrompt="1"/>
          </p:nvPr>
        </p:nvSpPr>
        <p:spPr>
          <a:xfrm>
            <a:off x="1432524"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66" name="Текст 22">
            <a:extLst>
              <a:ext uri="{FF2B5EF4-FFF2-40B4-BE49-F238E27FC236}">
                <a16:creationId xmlns:a16="http://schemas.microsoft.com/office/drawing/2014/main" id="{2C6AF706-8B9B-179B-7D78-5A0076B4E2D2}"/>
              </a:ext>
            </a:extLst>
          </p:cNvPr>
          <p:cNvSpPr>
            <a:spLocks noGrp="1"/>
          </p:cNvSpPr>
          <p:nvPr>
            <p:ph type="body" sz="quarter" idx="21" hasCustomPrompt="1"/>
          </p:nvPr>
        </p:nvSpPr>
        <p:spPr>
          <a:xfrm>
            <a:off x="1427570"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67" name="Текст 10">
            <a:extLst>
              <a:ext uri="{FF2B5EF4-FFF2-40B4-BE49-F238E27FC236}">
                <a16:creationId xmlns:a16="http://schemas.microsoft.com/office/drawing/2014/main" id="{B40FF25D-F34E-5EE6-1F9F-B340E673A58D}"/>
              </a:ext>
            </a:extLst>
          </p:cNvPr>
          <p:cNvSpPr>
            <a:spLocks noGrp="1"/>
          </p:cNvSpPr>
          <p:nvPr>
            <p:ph type="body" sz="quarter" idx="30" hasCustomPrompt="1"/>
          </p:nvPr>
        </p:nvSpPr>
        <p:spPr>
          <a:xfrm>
            <a:off x="340830" y="5093193"/>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68" name="Текст 3">
            <a:extLst>
              <a:ext uri="{FF2B5EF4-FFF2-40B4-BE49-F238E27FC236}">
                <a16:creationId xmlns:a16="http://schemas.microsoft.com/office/drawing/2014/main" id="{4AE59769-424B-481E-504F-8588BDDF44A4}"/>
              </a:ext>
            </a:extLst>
          </p:cNvPr>
          <p:cNvSpPr>
            <a:spLocks noGrp="1"/>
          </p:cNvSpPr>
          <p:nvPr>
            <p:ph type="body" sz="half" idx="22" hasCustomPrompt="1"/>
          </p:nvPr>
        </p:nvSpPr>
        <p:spPr>
          <a:xfrm>
            <a:off x="7254689" y="271413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69" name="Текст 22">
            <a:extLst>
              <a:ext uri="{FF2B5EF4-FFF2-40B4-BE49-F238E27FC236}">
                <a16:creationId xmlns:a16="http://schemas.microsoft.com/office/drawing/2014/main" id="{3339B667-F0EE-D2DF-6523-655BE5789BC0}"/>
              </a:ext>
            </a:extLst>
          </p:cNvPr>
          <p:cNvSpPr>
            <a:spLocks noGrp="1"/>
          </p:cNvSpPr>
          <p:nvPr>
            <p:ph type="body" sz="quarter" idx="24" hasCustomPrompt="1"/>
          </p:nvPr>
        </p:nvSpPr>
        <p:spPr>
          <a:xfrm>
            <a:off x="7249736" y="223996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71" name="Текст 10">
            <a:extLst>
              <a:ext uri="{FF2B5EF4-FFF2-40B4-BE49-F238E27FC236}">
                <a16:creationId xmlns:a16="http://schemas.microsoft.com/office/drawing/2014/main" id="{3E6B88FE-0576-C65B-9CE1-9B6C2F99A47F}"/>
              </a:ext>
            </a:extLst>
          </p:cNvPr>
          <p:cNvSpPr>
            <a:spLocks noGrp="1"/>
          </p:cNvSpPr>
          <p:nvPr>
            <p:ph type="body" sz="quarter" idx="23" hasCustomPrompt="1"/>
          </p:nvPr>
        </p:nvSpPr>
        <p:spPr>
          <a:xfrm>
            <a:off x="6167949" y="2226048"/>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73" name="Текст 3">
            <a:extLst>
              <a:ext uri="{FF2B5EF4-FFF2-40B4-BE49-F238E27FC236}">
                <a16:creationId xmlns:a16="http://schemas.microsoft.com/office/drawing/2014/main" id="{27868B40-4DB3-2EF8-F635-690573CC7758}"/>
              </a:ext>
            </a:extLst>
          </p:cNvPr>
          <p:cNvSpPr>
            <a:spLocks noGrp="1"/>
          </p:cNvSpPr>
          <p:nvPr>
            <p:ph type="body" sz="half" idx="25" hasCustomPrompt="1"/>
          </p:nvPr>
        </p:nvSpPr>
        <p:spPr>
          <a:xfrm>
            <a:off x="7254689" y="4258973"/>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74" name="Текст 22">
            <a:extLst>
              <a:ext uri="{FF2B5EF4-FFF2-40B4-BE49-F238E27FC236}">
                <a16:creationId xmlns:a16="http://schemas.microsoft.com/office/drawing/2014/main" id="{78B4D215-BB76-873F-AE21-A6805C89C2A9}"/>
              </a:ext>
            </a:extLst>
          </p:cNvPr>
          <p:cNvSpPr>
            <a:spLocks noGrp="1"/>
          </p:cNvSpPr>
          <p:nvPr>
            <p:ph type="body" sz="quarter" idx="26" hasCustomPrompt="1"/>
          </p:nvPr>
        </p:nvSpPr>
        <p:spPr>
          <a:xfrm>
            <a:off x="7249736" y="3784797"/>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75" name="Текст 10">
            <a:extLst>
              <a:ext uri="{FF2B5EF4-FFF2-40B4-BE49-F238E27FC236}">
                <a16:creationId xmlns:a16="http://schemas.microsoft.com/office/drawing/2014/main" id="{CE93F91F-FC63-1CC6-5FA5-54DE18FBB276}"/>
              </a:ext>
            </a:extLst>
          </p:cNvPr>
          <p:cNvSpPr>
            <a:spLocks noGrp="1"/>
          </p:cNvSpPr>
          <p:nvPr>
            <p:ph type="body" sz="quarter" idx="31" hasCustomPrompt="1"/>
          </p:nvPr>
        </p:nvSpPr>
        <p:spPr>
          <a:xfrm>
            <a:off x="6167948" y="3786188"/>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76" name="Текст 3">
            <a:extLst>
              <a:ext uri="{FF2B5EF4-FFF2-40B4-BE49-F238E27FC236}">
                <a16:creationId xmlns:a16="http://schemas.microsoft.com/office/drawing/2014/main" id="{C1F69EDB-1667-7363-CF07-81F7F571478A}"/>
              </a:ext>
            </a:extLst>
          </p:cNvPr>
          <p:cNvSpPr>
            <a:spLocks noGrp="1"/>
          </p:cNvSpPr>
          <p:nvPr>
            <p:ph type="body" sz="half" idx="27" hasCustomPrompt="1"/>
          </p:nvPr>
        </p:nvSpPr>
        <p:spPr>
          <a:xfrm>
            <a:off x="7259643"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77" name="Текст 22">
            <a:extLst>
              <a:ext uri="{FF2B5EF4-FFF2-40B4-BE49-F238E27FC236}">
                <a16:creationId xmlns:a16="http://schemas.microsoft.com/office/drawing/2014/main" id="{7458FC5C-7FCE-7612-71A3-BF55B18D4038}"/>
              </a:ext>
            </a:extLst>
          </p:cNvPr>
          <p:cNvSpPr>
            <a:spLocks noGrp="1"/>
          </p:cNvSpPr>
          <p:nvPr>
            <p:ph type="body" sz="quarter" idx="28" hasCustomPrompt="1"/>
          </p:nvPr>
        </p:nvSpPr>
        <p:spPr>
          <a:xfrm>
            <a:off x="7254689"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Tree>
    <p:extLst>
      <p:ext uri="{BB962C8B-B14F-4D97-AF65-F5344CB8AC3E}">
        <p14:creationId xmlns:p14="http://schemas.microsoft.com/office/powerpoint/2010/main" val="3348026914"/>
      </p:ext>
    </p:extLst>
  </p:cSld>
  <p:clrMapOvr>
    <a:masterClrMapping/>
  </p:clrMapOvr>
  <p:extLst>
    <p:ext uri="{DCECCB84-F9BA-43D5-87BE-67443E8EF086}">
      <p15:sldGuideLst xmlns:p15="http://schemas.microsoft.com/office/powerpoint/2012/main">
        <p15:guide id="1" orient="horz" pos="3163">
          <p15:clr>
            <a:srgbClr val="FBAE40"/>
          </p15:clr>
        </p15:guide>
        <p15:guide id="2" orient="horz" pos="51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74"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75" name="Body Level One…"/>
          <p:cNvSpPr txBox="1">
            <a:spLocks noGrp="1"/>
          </p:cNvSpPr>
          <p:nvPr>
            <p:ph type="body" sz="quarter" idx="1"/>
          </p:nvPr>
        </p:nvSpPr>
        <p:spPr>
          <a:xfrm>
            <a:off x="4258871" y="2302699"/>
            <a:ext cx="3634881" cy="364568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6"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77" name="Picture Placeholder 9"/>
          <p:cNvSpPr>
            <a:spLocks noGrp="1"/>
          </p:cNvSpPr>
          <p:nvPr>
            <p:ph type="pic" sz="quarter" idx="21"/>
          </p:nvPr>
        </p:nvSpPr>
        <p:spPr>
          <a:xfrm>
            <a:off x="428121" y="2302699"/>
            <a:ext cx="3634882" cy="3645684"/>
          </a:xfrm>
          <a:prstGeom prst="rect">
            <a:avLst/>
          </a:prstGeom>
        </p:spPr>
        <p:txBody>
          <a:bodyPr lIns="91439" rIns="91439"/>
          <a:lstStyle/>
          <a:p>
            <a:endParaRPr/>
          </a:p>
        </p:txBody>
      </p:sp>
      <p:sp>
        <p:nvSpPr>
          <p:cNvPr id="78"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Слайды с цифрами 6">
    <p:bg>
      <p:bgPr>
        <a:solidFill>
          <a:schemeClr val="bg1"/>
        </a:solidFill>
        <a:effectLst/>
      </p:bgPr>
    </p:bg>
    <p:spTree>
      <p:nvGrpSpPr>
        <p:cNvPr id="1" name=""/>
        <p:cNvGrpSpPr/>
        <p:nvPr/>
      </p:nvGrpSpPr>
      <p:grpSpPr>
        <a:xfrm>
          <a:off x="0" y="0"/>
          <a:ext cx="0" cy="0"/>
          <a:chOff x="0" y="0"/>
          <a:chExt cx="0" cy="0"/>
        </a:xfrm>
      </p:grpSpPr>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4" name="Title 1">
            <a:extLst>
              <a:ext uri="{FF2B5EF4-FFF2-40B4-BE49-F238E27FC236}">
                <a16:creationId xmlns:a16="http://schemas.microsoft.com/office/drawing/2014/main" id="{4537F9F4-9620-A582-BC9B-011739982C8A}"/>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25" name="Текст 3">
            <a:extLst>
              <a:ext uri="{FF2B5EF4-FFF2-40B4-BE49-F238E27FC236}">
                <a16:creationId xmlns:a16="http://schemas.microsoft.com/office/drawing/2014/main" id="{093D6518-789A-93E7-DD77-80A80E77FA2A}"/>
              </a:ext>
            </a:extLst>
          </p:cNvPr>
          <p:cNvSpPr>
            <a:spLocks noGrp="1"/>
          </p:cNvSpPr>
          <p:nvPr>
            <p:ph type="body" sz="half" idx="2" hasCustomPrompt="1"/>
          </p:nvPr>
        </p:nvSpPr>
        <p:spPr>
          <a:xfrm>
            <a:off x="1427571" y="24497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29" name="Текст 10">
            <a:extLst>
              <a:ext uri="{FF2B5EF4-FFF2-40B4-BE49-F238E27FC236}">
                <a16:creationId xmlns:a16="http://schemas.microsoft.com/office/drawing/2014/main" id="{4BBC5A0F-8A3D-9E67-B1F3-D0A3F75C827F}"/>
              </a:ext>
            </a:extLst>
          </p:cNvPr>
          <p:cNvSpPr>
            <a:spLocks noGrp="1"/>
          </p:cNvSpPr>
          <p:nvPr>
            <p:ph type="body" sz="quarter" idx="10" hasCustomPrompt="1"/>
          </p:nvPr>
        </p:nvSpPr>
        <p:spPr>
          <a:xfrm>
            <a:off x="340830" y="19616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30" name="Текст 22">
            <a:extLst>
              <a:ext uri="{FF2B5EF4-FFF2-40B4-BE49-F238E27FC236}">
                <a16:creationId xmlns:a16="http://schemas.microsoft.com/office/drawing/2014/main" id="{D361AC5B-4A15-D362-59F5-6D26D679E204}"/>
              </a:ext>
            </a:extLst>
          </p:cNvPr>
          <p:cNvSpPr>
            <a:spLocks noGrp="1"/>
          </p:cNvSpPr>
          <p:nvPr>
            <p:ph type="body" sz="quarter" idx="17" hasCustomPrompt="1"/>
          </p:nvPr>
        </p:nvSpPr>
        <p:spPr>
          <a:xfrm>
            <a:off x="1422617" y="19755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34" name="Текст 3">
            <a:extLst>
              <a:ext uri="{FF2B5EF4-FFF2-40B4-BE49-F238E27FC236}">
                <a16:creationId xmlns:a16="http://schemas.microsoft.com/office/drawing/2014/main" id="{F0B2CCC1-112E-058F-6DB9-42C19EB8C053}"/>
              </a:ext>
            </a:extLst>
          </p:cNvPr>
          <p:cNvSpPr>
            <a:spLocks noGrp="1"/>
          </p:cNvSpPr>
          <p:nvPr>
            <p:ph type="body" sz="half" idx="18" hasCustomPrompt="1"/>
          </p:nvPr>
        </p:nvSpPr>
        <p:spPr>
          <a:xfrm>
            <a:off x="1427571" y="40118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35" name="Текст 10">
            <a:extLst>
              <a:ext uri="{FF2B5EF4-FFF2-40B4-BE49-F238E27FC236}">
                <a16:creationId xmlns:a16="http://schemas.microsoft.com/office/drawing/2014/main" id="{E11F3FD7-CC91-3E53-6833-A0963A0C5B26}"/>
              </a:ext>
            </a:extLst>
          </p:cNvPr>
          <p:cNvSpPr>
            <a:spLocks noGrp="1"/>
          </p:cNvSpPr>
          <p:nvPr>
            <p:ph type="body" sz="quarter" idx="19" hasCustomPrompt="1"/>
          </p:nvPr>
        </p:nvSpPr>
        <p:spPr>
          <a:xfrm>
            <a:off x="340830" y="35237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2012</a:t>
            </a:r>
          </a:p>
        </p:txBody>
      </p:sp>
      <p:sp>
        <p:nvSpPr>
          <p:cNvPr id="36" name="Текст 22">
            <a:extLst>
              <a:ext uri="{FF2B5EF4-FFF2-40B4-BE49-F238E27FC236}">
                <a16:creationId xmlns:a16="http://schemas.microsoft.com/office/drawing/2014/main" id="{8F291411-9F9D-FF72-B773-31955453A2A0}"/>
              </a:ext>
            </a:extLst>
          </p:cNvPr>
          <p:cNvSpPr>
            <a:spLocks noGrp="1"/>
          </p:cNvSpPr>
          <p:nvPr>
            <p:ph type="body" sz="quarter" idx="20" hasCustomPrompt="1"/>
          </p:nvPr>
        </p:nvSpPr>
        <p:spPr>
          <a:xfrm>
            <a:off x="1422617" y="35376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0" name="Текст 3">
            <a:extLst>
              <a:ext uri="{FF2B5EF4-FFF2-40B4-BE49-F238E27FC236}">
                <a16:creationId xmlns:a16="http://schemas.microsoft.com/office/drawing/2014/main" id="{2EE423B2-45E2-2791-84A5-47FE7E2BFD17}"/>
              </a:ext>
            </a:extLst>
          </p:cNvPr>
          <p:cNvSpPr>
            <a:spLocks noGrp="1"/>
          </p:cNvSpPr>
          <p:nvPr>
            <p:ph type="body" sz="half" idx="21" hasCustomPrompt="1"/>
          </p:nvPr>
        </p:nvSpPr>
        <p:spPr>
          <a:xfrm>
            <a:off x="1427091" y="557394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41" name="Текст 10">
            <a:extLst>
              <a:ext uri="{FF2B5EF4-FFF2-40B4-BE49-F238E27FC236}">
                <a16:creationId xmlns:a16="http://schemas.microsoft.com/office/drawing/2014/main" id="{279C249B-75A7-06D5-DF54-F43F29D98CF5}"/>
              </a:ext>
            </a:extLst>
          </p:cNvPr>
          <p:cNvSpPr>
            <a:spLocks noGrp="1"/>
          </p:cNvSpPr>
          <p:nvPr>
            <p:ph type="body" sz="quarter" idx="22" hasCustomPrompt="1"/>
          </p:nvPr>
        </p:nvSpPr>
        <p:spPr>
          <a:xfrm>
            <a:off x="340351" y="508585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42" name="Текст 22">
            <a:extLst>
              <a:ext uri="{FF2B5EF4-FFF2-40B4-BE49-F238E27FC236}">
                <a16:creationId xmlns:a16="http://schemas.microsoft.com/office/drawing/2014/main" id="{0AF90673-EEF1-16AC-FE16-F5EBAFB22187}"/>
              </a:ext>
            </a:extLst>
          </p:cNvPr>
          <p:cNvSpPr>
            <a:spLocks noGrp="1"/>
          </p:cNvSpPr>
          <p:nvPr>
            <p:ph type="body" sz="quarter" idx="23" hasCustomPrompt="1"/>
          </p:nvPr>
        </p:nvSpPr>
        <p:spPr>
          <a:xfrm>
            <a:off x="1422138" y="509977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 name="Объект 2">
            <a:extLst>
              <a:ext uri="{FF2B5EF4-FFF2-40B4-BE49-F238E27FC236}">
                <a16:creationId xmlns:a16="http://schemas.microsoft.com/office/drawing/2014/main" id="{B7EB27C1-F20A-EAF9-4151-EFF7EEDA5C57}"/>
              </a:ext>
            </a:extLst>
          </p:cNvPr>
          <p:cNvSpPr>
            <a:spLocks noGrp="1"/>
          </p:cNvSpPr>
          <p:nvPr>
            <p:ph idx="15"/>
          </p:nvPr>
        </p:nvSpPr>
        <p:spPr>
          <a:xfrm>
            <a:off x="7263784" y="1066800"/>
            <a:ext cx="4293137" cy="5156200"/>
          </a:xfrm>
          <a:prstGeom prst="roundRect">
            <a:avLst>
              <a:gd name="adj" fmla="val 3615"/>
            </a:avLst>
          </a:prstGeom>
          <a:solidFill>
            <a:srgbClr val="BEEEFF">
              <a:alpha val="50000"/>
            </a:srgbClr>
          </a:solidFill>
        </p:spPr>
        <p:txBody>
          <a:bodyPr>
            <a:normAutofit/>
          </a:bodyPr>
          <a:lstStyle>
            <a:lvl1pPr>
              <a:defRPr sz="1200">
                <a:noFill/>
                <a:latin typeface="IngoStem" panose="020B0503020203020204" pitchFamily="34" charset="0"/>
                <a:ea typeface="IngoStem" panose="020B0503020203020204" pitchFamily="34" charset="0"/>
              </a:defRPr>
            </a:lvl1pPr>
            <a:lvl2pPr>
              <a:defRPr sz="1200">
                <a:noFill/>
                <a:latin typeface="IngoStem" panose="020B0503020203020204" pitchFamily="34" charset="0"/>
                <a:ea typeface="IngoStem" panose="020B0503020203020204" pitchFamily="34" charset="0"/>
              </a:defRPr>
            </a:lvl2pPr>
            <a:lvl3pPr>
              <a:defRPr sz="1200">
                <a:noFill/>
                <a:latin typeface="IngoStem" panose="020B0503020203020204" pitchFamily="34" charset="0"/>
                <a:ea typeface="IngoStem" panose="020B0503020203020204" pitchFamily="34" charset="0"/>
              </a:defRPr>
            </a:lvl3pPr>
            <a:lvl4pPr>
              <a:defRPr sz="1200">
                <a:noFill/>
                <a:latin typeface="IngoStem" panose="020B0503020203020204" pitchFamily="34" charset="0"/>
                <a:ea typeface="IngoStem" panose="020B0503020203020204" pitchFamily="34" charset="0"/>
              </a:defRPr>
            </a:lvl4pPr>
            <a:lvl5pPr>
              <a:defRPr sz="1200">
                <a:noFill/>
                <a:latin typeface="IngoStem" panose="020B0503020203020204" pitchFamily="34" charset="0"/>
                <a:ea typeface="IngoStem" panose="020B0503020203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144614987"/>
      </p:ext>
    </p:extLst>
  </p:cSld>
  <p:clrMapOvr>
    <a:masterClrMapping/>
  </p:clrMapOvr>
  <p:extLst>
    <p:ext uri="{DCECCB84-F9BA-43D5-87BE-67443E8EF086}">
      <p15:sldGuideLst xmlns:p15="http://schemas.microsoft.com/office/powerpoint/2012/main">
        <p15:guide id="1" orient="horz" pos="282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Слайды с цифрами 7">
    <p:bg>
      <p:bgPr>
        <a:solidFill>
          <a:schemeClr val="bg1"/>
        </a:solidFill>
        <a:effectLst/>
      </p:bgPr>
    </p:bg>
    <p:spTree>
      <p:nvGrpSpPr>
        <p:cNvPr id="1" name=""/>
        <p:cNvGrpSpPr/>
        <p:nvPr/>
      </p:nvGrpSpPr>
      <p:grpSpPr>
        <a:xfrm>
          <a:off x="0" y="0"/>
          <a:ext cx="0" cy="0"/>
          <a:chOff x="0" y="0"/>
          <a:chExt cx="0" cy="0"/>
        </a:xfrm>
      </p:grpSpPr>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4" name="Title 1">
            <a:extLst>
              <a:ext uri="{FF2B5EF4-FFF2-40B4-BE49-F238E27FC236}">
                <a16:creationId xmlns:a16="http://schemas.microsoft.com/office/drawing/2014/main" id="{4537F9F4-9620-A582-BC9B-011739982C8A}"/>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2" name="Shape 3">
            <a:extLst>
              <a:ext uri="{FF2B5EF4-FFF2-40B4-BE49-F238E27FC236}">
                <a16:creationId xmlns:a16="http://schemas.microsoft.com/office/drawing/2014/main" id="{1297AD52-8C93-AE9A-A55D-34A02121A51F}"/>
              </a:ext>
            </a:extLst>
          </p:cNvPr>
          <p:cNvSpPr/>
          <p:nvPr userDrawn="1"/>
        </p:nvSpPr>
        <p:spPr>
          <a:xfrm>
            <a:off x="635080" y="2444750"/>
            <a:ext cx="5086986" cy="3778250"/>
          </a:xfrm>
          <a:prstGeom prst="rect">
            <a:avLst/>
          </a:prstGeom>
          <a:noFill/>
          <a:ln/>
        </p:spPr>
      </p:sp>
      <p:sp>
        <p:nvSpPr>
          <p:cNvPr id="3" name="Shape 4">
            <a:extLst>
              <a:ext uri="{FF2B5EF4-FFF2-40B4-BE49-F238E27FC236}">
                <a16:creationId xmlns:a16="http://schemas.microsoft.com/office/drawing/2014/main" id="{A9D95FF3-6467-D543-0F97-F288EFDFD0DD}"/>
              </a:ext>
            </a:extLst>
          </p:cNvPr>
          <p:cNvSpPr/>
          <p:nvPr userDrawn="1"/>
        </p:nvSpPr>
        <p:spPr>
          <a:xfrm>
            <a:off x="635080" y="2444750"/>
            <a:ext cx="5086986" cy="3778250"/>
          </a:xfrm>
          <a:prstGeom prst="rect">
            <a:avLst/>
          </a:prstGeom>
          <a:noFill/>
          <a:ln/>
        </p:spPr>
      </p:sp>
      <p:sp>
        <p:nvSpPr>
          <p:cNvPr id="5" name="Shape 6">
            <a:extLst>
              <a:ext uri="{FF2B5EF4-FFF2-40B4-BE49-F238E27FC236}">
                <a16:creationId xmlns:a16="http://schemas.microsoft.com/office/drawing/2014/main" id="{D339E8E2-61C7-D334-9BF1-D956CC67B337}"/>
              </a:ext>
            </a:extLst>
          </p:cNvPr>
          <p:cNvSpPr/>
          <p:nvPr userDrawn="1"/>
        </p:nvSpPr>
        <p:spPr>
          <a:xfrm>
            <a:off x="1682961" y="2444750"/>
            <a:ext cx="4039105" cy="3778250"/>
          </a:xfrm>
          <a:prstGeom prst="rect">
            <a:avLst/>
          </a:prstGeom>
          <a:noFill/>
          <a:ln/>
        </p:spPr>
      </p:sp>
      <p:sp>
        <p:nvSpPr>
          <p:cNvPr id="18" name="Текст 3">
            <a:extLst>
              <a:ext uri="{FF2B5EF4-FFF2-40B4-BE49-F238E27FC236}">
                <a16:creationId xmlns:a16="http://schemas.microsoft.com/office/drawing/2014/main" id="{07FB7F74-A499-8E8B-BECB-5F4CBD0EA189}"/>
              </a:ext>
            </a:extLst>
          </p:cNvPr>
          <p:cNvSpPr>
            <a:spLocks noGrp="1"/>
          </p:cNvSpPr>
          <p:nvPr>
            <p:ph type="body" sz="half" idx="2" hasCustomPrompt="1"/>
          </p:nvPr>
        </p:nvSpPr>
        <p:spPr>
          <a:xfrm>
            <a:off x="1427571" y="2946366"/>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19" name="Текст 10">
            <a:extLst>
              <a:ext uri="{FF2B5EF4-FFF2-40B4-BE49-F238E27FC236}">
                <a16:creationId xmlns:a16="http://schemas.microsoft.com/office/drawing/2014/main" id="{F7526E97-729F-134F-4DAB-08DD9B99D05D}"/>
              </a:ext>
            </a:extLst>
          </p:cNvPr>
          <p:cNvSpPr>
            <a:spLocks noGrp="1"/>
          </p:cNvSpPr>
          <p:nvPr>
            <p:ph type="body" sz="quarter" idx="10" hasCustomPrompt="1"/>
          </p:nvPr>
        </p:nvSpPr>
        <p:spPr>
          <a:xfrm>
            <a:off x="340830" y="2458276"/>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20" name="Текст 22">
            <a:extLst>
              <a:ext uri="{FF2B5EF4-FFF2-40B4-BE49-F238E27FC236}">
                <a16:creationId xmlns:a16="http://schemas.microsoft.com/office/drawing/2014/main" id="{D867FA05-2156-0088-792B-69ED50A6C0A2}"/>
              </a:ext>
            </a:extLst>
          </p:cNvPr>
          <p:cNvSpPr>
            <a:spLocks noGrp="1"/>
          </p:cNvSpPr>
          <p:nvPr>
            <p:ph type="body" sz="quarter" idx="17" hasCustomPrompt="1"/>
          </p:nvPr>
        </p:nvSpPr>
        <p:spPr>
          <a:xfrm>
            <a:off x="1422617" y="2472191"/>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23" name="Текст 3">
            <a:extLst>
              <a:ext uri="{FF2B5EF4-FFF2-40B4-BE49-F238E27FC236}">
                <a16:creationId xmlns:a16="http://schemas.microsoft.com/office/drawing/2014/main" id="{17BC3D3D-046A-C93C-C8FB-839BD3C41A76}"/>
              </a:ext>
            </a:extLst>
          </p:cNvPr>
          <p:cNvSpPr>
            <a:spLocks noGrp="1"/>
          </p:cNvSpPr>
          <p:nvPr>
            <p:ph type="body" sz="half" idx="18" hasCustomPrompt="1"/>
          </p:nvPr>
        </p:nvSpPr>
        <p:spPr>
          <a:xfrm>
            <a:off x="1427571" y="4258973"/>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26" name="Текст 22">
            <a:extLst>
              <a:ext uri="{FF2B5EF4-FFF2-40B4-BE49-F238E27FC236}">
                <a16:creationId xmlns:a16="http://schemas.microsoft.com/office/drawing/2014/main" id="{E124BB85-A953-6FAF-0EA0-376DC92EE30A}"/>
              </a:ext>
            </a:extLst>
          </p:cNvPr>
          <p:cNvSpPr>
            <a:spLocks noGrp="1"/>
          </p:cNvSpPr>
          <p:nvPr>
            <p:ph type="body" sz="quarter" idx="19" hasCustomPrompt="1"/>
          </p:nvPr>
        </p:nvSpPr>
        <p:spPr>
          <a:xfrm>
            <a:off x="1422617" y="3784797"/>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31" name="Текст 3">
            <a:extLst>
              <a:ext uri="{FF2B5EF4-FFF2-40B4-BE49-F238E27FC236}">
                <a16:creationId xmlns:a16="http://schemas.microsoft.com/office/drawing/2014/main" id="{3DF95791-AA0E-BC24-785D-3618CC1896E8}"/>
              </a:ext>
            </a:extLst>
          </p:cNvPr>
          <p:cNvSpPr>
            <a:spLocks noGrp="1"/>
          </p:cNvSpPr>
          <p:nvPr>
            <p:ph type="body" sz="half" idx="20" hasCustomPrompt="1"/>
          </p:nvPr>
        </p:nvSpPr>
        <p:spPr>
          <a:xfrm>
            <a:off x="1432524"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32" name="Текст 22">
            <a:extLst>
              <a:ext uri="{FF2B5EF4-FFF2-40B4-BE49-F238E27FC236}">
                <a16:creationId xmlns:a16="http://schemas.microsoft.com/office/drawing/2014/main" id="{9240AD07-1AA5-4984-029E-D2EBA9B8F720}"/>
              </a:ext>
            </a:extLst>
          </p:cNvPr>
          <p:cNvSpPr>
            <a:spLocks noGrp="1"/>
          </p:cNvSpPr>
          <p:nvPr>
            <p:ph type="body" sz="quarter" idx="21" hasCustomPrompt="1"/>
          </p:nvPr>
        </p:nvSpPr>
        <p:spPr>
          <a:xfrm>
            <a:off x="1427570"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4" name="Объект 2">
            <a:extLst>
              <a:ext uri="{FF2B5EF4-FFF2-40B4-BE49-F238E27FC236}">
                <a16:creationId xmlns:a16="http://schemas.microsoft.com/office/drawing/2014/main" id="{DF9325B0-36F2-C8B9-7B16-EDF8CC5050C4}"/>
              </a:ext>
            </a:extLst>
          </p:cNvPr>
          <p:cNvSpPr>
            <a:spLocks noGrp="1"/>
          </p:cNvSpPr>
          <p:nvPr>
            <p:ph idx="15"/>
          </p:nvPr>
        </p:nvSpPr>
        <p:spPr>
          <a:xfrm>
            <a:off x="7263784" y="1066800"/>
            <a:ext cx="4293137" cy="5156200"/>
          </a:xfrm>
          <a:prstGeom prst="roundRect">
            <a:avLst>
              <a:gd name="adj" fmla="val 3615"/>
            </a:avLst>
          </a:prstGeom>
          <a:solidFill>
            <a:srgbClr val="BEEEFF">
              <a:alpha val="50000"/>
            </a:srgbClr>
          </a:solidFill>
        </p:spPr>
        <p:txBody>
          <a:bodyPr>
            <a:normAutofit/>
          </a:bodyPr>
          <a:lstStyle>
            <a:lvl1pPr>
              <a:defRPr sz="1200">
                <a:noFill/>
                <a:latin typeface="IngoStem" panose="020B0503020203020204" pitchFamily="34" charset="0"/>
                <a:ea typeface="IngoStem" panose="020B0503020203020204" pitchFamily="34" charset="0"/>
              </a:defRPr>
            </a:lvl1pPr>
            <a:lvl2pPr>
              <a:defRPr sz="1200">
                <a:noFill/>
                <a:latin typeface="IngoStem" panose="020B0503020203020204" pitchFamily="34" charset="0"/>
                <a:ea typeface="IngoStem" panose="020B0503020203020204" pitchFamily="34" charset="0"/>
              </a:defRPr>
            </a:lvl2pPr>
            <a:lvl3pPr>
              <a:defRPr sz="1200">
                <a:noFill/>
                <a:latin typeface="IngoStem" panose="020B0503020203020204" pitchFamily="34" charset="0"/>
                <a:ea typeface="IngoStem" panose="020B0503020203020204" pitchFamily="34" charset="0"/>
              </a:defRPr>
            </a:lvl3pPr>
            <a:lvl4pPr>
              <a:defRPr sz="1200">
                <a:noFill/>
                <a:latin typeface="IngoStem" panose="020B0503020203020204" pitchFamily="34" charset="0"/>
                <a:ea typeface="IngoStem" panose="020B0503020203020204" pitchFamily="34" charset="0"/>
              </a:defRPr>
            </a:lvl4pPr>
            <a:lvl5pPr>
              <a:defRPr sz="1200">
                <a:noFill/>
                <a:latin typeface="IngoStem" panose="020B0503020203020204" pitchFamily="34" charset="0"/>
                <a:ea typeface="IngoStem" panose="020B0503020203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93143836"/>
      </p:ext>
    </p:extLst>
  </p:cSld>
  <p:clrMapOvr>
    <a:masterClrMapping/>
  </p:clrMapOvr>
  <p:extLst>
    <p:ext uri="{DCECCB84-F9BA-43D5-87BE-67443E8EF086}">
      <p15:sldGuideLst xmlns:p15="http://schemas.microsoft.com/office/powerpoint/2012/main">
        <p15:guide id="1" orient="horz" pos="34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Слайды с цифрами 8">
    <p:bg>
      <p:bgPr>
        <a:solidFill>
          <a:schemeClr val="bg1"/>
        </a:solidFill>
        <a:effectLst/>
      </p:bgPr>
    </p:bg>
    <p:spTree>
      <p:nvGrpSpPr>
        <p:cNvPr id="1" name=""/>
        <p:cNvGrpSpPr/>
        <p:nvPr/>
      </p:nvGrpSpPr>
      <p:grpSpPr>
        <a:xfrm>
          <a:off x="0" y="0"/>
          <a:ext cx="0" cy="0"/>
          <a:chOff x="0" y="0"/>
          <a:chExt cx="0" cy="0"/>
        </a:xfrm>
      </p:grpSpPr>
      <p:sp>
        <p:nvSpPr>
          <p:cNvPr id="6" name="Shape 4">
            <a:extLst>
              <a:ext uri="{FF2B5EF4-FFF2-40B4-BE49-F238E27FC236}">
                <a16:creationId xmlns:a16="http://schemas.microsoft.com/office/drawing/2014/main" id="{A3619F46-E76F-4D85-842F-7ED0BF4C3AAC}"/>
              </a:ext>
            </a:extLst>
          </p:cNvPr>
          <p:cNvSpPr/>
          <p:nvPr userDrawn="1"/>
        </p:nvSpPr>
        <p:spPr>
          <a:xfrm>
            <a:off x="635080" y="2190750"/>
            <a:ext cx="5086986" cy="4032250"/>
          </a:xfrm>
          <a:prstGeom prst="rect">
            <a:avLst/>
          </a:prstGeom>
          <a:noFill/>
          <a:ln/>
        </p:spPr>
      </p:sp>
      <p:pic>
        <p:nvPicPr>
          <p:cNvPr id="70" name="Рисунок 69">
            <a:extLst>
              <a:ext uri="{FF2B5EF4-FFF2-40B4-BE49-F238E27FC236}">
                <a16:creationId xmlns:a16="http://schemas.microsoft.com/office/drawing/2014/main" id="{BCF00A28-54C8-CBB3-6F95-AD0AC4B8F7AA}"/>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 name="Shape 3">
            <a:extLst>
              <a:ext uri="{FF2B5EF4-FFF2-40B4-BE49-F238E27FC236}">
                <a16:creationId xmlns:a16="http://schemas.microsoft.com/office/drawing/2014/main" id="{1297AD52-8C93-AE9A-A55D-34A02121A51F}"/>
              </a:ext>
            </a:extLst>
          </p:cNvPr>
          <p:cNvSpPr/>
          <p:nvPr userDrawn="1"/>
        </p:nvSpPr>
        <p:spPr>
          <a:xfrm>
            <a:off x="635080" y="2444750"/>
            <a:ext cx="5086986" cy="3778250"/>
          </a:xfrm>
          <a:prstGeom prst="rect">
            <a:avLst/>
          </a:prstGeom>
          <a:noFill/>
          <a:ln/>
        </p:spPr>
      </p:sp>
      <p:sp>
        <p:nvSpPr>
          <p:cNvPr id="3" name="Shape 4">
            <a:extLst>
              <a:ext uri="{FF2B5EF4-FFF2-40B4-BE49-F238E27FC236}">
                <a16:creationId xmlns:a16="http://schemas.microsoft.com/office/drawing/2014/main" id="{A9D95FF3-6467-D543-0F97-F288EFDFD0DD}"/>
              </a:ext>
            </a:extLst>
          </p:cNvPr>
          <p:cNvSpPr/>
          <p:nvPr userDrawn="1"/>
        </p:nvSpPr>
        <p:spPr>
          <a:xfrm>
            <a:off x="635080" y="2444750"/>
            <a:ext cx="5086986" cy="3778250"/>
          </a:xfrm>
          <a:prstGeom prst="rect">
            <a:avLst/>
          </a:prstGeom>
          <a:noFill/>
          <a:ln/>
        </p:spPr>
      </p:sp>
      <p:sp>
        <p:nvSpPr>
          <p:cNvPr id="5" name="Shape 6">
            <a:extLst>
              <a:ext uri="{FF2B5EF4-FFF2-40B4-BE49-F238E27FC236}">
                <a16:creationId xmlns:a16="http://schemas.microsoft.com/office/drawing/2014/main" id="{D339E8E2-61C7-D334-9BF1-D956CC67B337}"/>
              </a:ext>
            </a:extLst>
          </p:cNvPr>
          <p:cNvSpPr/>
          <p:nvPr userDrawn="1"/>
        </p:nvSpPr>
        <p:spPr>
          <a:xfrm>
            <a:off x="1682961" y="2444750"/>
            <a:ext cx="4039105" cy="3778250"/>
          </a:xfrm>
          <a:prstGeom prst="rect">
            <a:avLst/>
          </a:prstGeom>
          <a:noFill/>
          <a:ln/>
        </p:spPr>
      </p:sp>
      <p:sp>
        <p:nvSpPr>
          <p:cNvPr id="54" name="Title 1">
            <a:extLst>
              <a:ext uri="{FF2B5EF4-FFF2-40B4-BE49-F238E27FC236}">
                <a16:creationId xmlns:a16="http://schemas.microsoft.com/office/drawing/2014/main" id="{65EC1A79-E410-F1AC-D91A-E5F45491F3F2}"/>
              </a:ext>
            </a:extLst>
          </p:cNvPr>
          <p:cNvSpPr>
            <a:spLocks noGrp="1"/>
          </p:cNvSpPr>
          <p:nvPr>
            <p:ph type="title" hasCustomPrompt="1"/>
          </p:nvPr>
        </p:nvSpPr>
        <p:spPr>
          <a:xfrm>
            <a:off x="635080" y="634999"/>
            <a:ext cx="6578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55" name="Текст 52">
            <a:extLst>
              <a:ext uri="{FF2B5EF4-FFF2-40B4-BE49-F238E27FC236}">
                <a16:creationId xmlns:a16="http://schemas.microsoft.com/office/drawing/2014/main" id="{4EADB237-2142-B2CE-E3B2-C0A371CDD398}"/>
              </a:ext>
            </a:extLst>
          </p:cNvPr>
          <p:cNvSpPr>
            <a:spLocks noGrp="1"/>
          </p:cNvSpPr>
          <p:nvPr>
            <p:ph type="body" sz="quarter" idx="29" hasCustomPrompt="1"/>
          </p:nvPr>
        </p:nvSpPr>
        <p:spPr>
          <a:xfrm>
            <a:off x="589360" y="1406406"/>
            <a:ext cx="4808696" cy="369332"/>
          </a:xfrm>
          <a:prstGeom prst="rect">
            <a:avLst/>
          </a:prstGeom>
        </p:spPr>
        <p:txBody>
          <a:bodyPr>
            <a:spAutoFit/>
          </a:bodyPr>
          <a:lstStyle>
            <a:lvl1pPr marL="0" indent="0">
              <a:buFontTx/>
              <a:buNone/>
              <a:defRPr sz="2000" b="0" i="0">
                <a:latin typeface="IngoStem" panose="020B0503020203020204" pitchFamily="34" charset="0"/>
                <a:ea typeface="IngoStem" panose="020B0503020203020204" pitchFamily="34" charset="0"/>
              </a:defRPr>
            </a:lvl1pPr>
          </a:lstStyle>
          <a:p>
            <a:pPr lvl="0"/>
            <a:r>
              <a:rPr lang="ru-RU" dirty="0"/>
              <a:t>Подзаголовок короткий</a:t>
            </a:r>
          </a:p>
        </p:txBody>
      </p:sp>
      <p:sp>
        <p:nvSpPr>
          <p:cNvPr id="56" name="Текст 3">
            <a:extLst>
              <a:ext uri="{FF2B5EF4-FFF2-40B4-BE49-F238E27FC236}">
                <a16:creationId xmlns:a16="http://schemas.microsoft.com/office/drawing/2014/main" id="{581B56F0-F464-78D8-AE75-ACA5CEE79EE9}"/>
              </a:ext>
            </a:extLst>
          </p:cNvPr>
          <p:cNvSpPr>
            <a:spLocks noGrp="1"/>
          </p:cNvSpPr>
          <p:nvPr>
            <p:ph type="body" sz="half" idx="2" hasCustomPrompt="1"/>
          </p:nvPr>
        </p:nvSpPr>
        <p:spPr>
          <a:xfrm>
            <a:off x="1427571" y="2717768"/>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57" name="Текст 10">
            <a:extLst>
              <a:ext uri="{FF2B5EF4-FFF2-40B4-BE49-F238E27FC236}">
                <a16:creationId xmlns:a16="http://schemas.microsoft.com/office/drawing/2014/main" id="{8981B6EE-FF9F-ACC8-8819-182CAC14B0F1}"/>
              </a:ext>
            </a:extLst>
          </p:cNvPr>
          <p:cNvSpPr>
            <a:spLocks noGrp="1"/>
          </p:cNvSpPr>
          <p:nvPr>
            <p:ph type="body" sz="quarter" idx="10" hasCustomPrompt="1"/>
          </p:nvPr>
        </p:nvSpPr>
        <p:spPr>
          <a:xfrm>
            <a:off x="340830" y="2229677"/>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2010</a:t>
            </a:r>
          </a:p>
        </p:txBody>
      </p:sp>
      <p:sp>
        <p:nvSpPr>
          <p:cNvPr id="58" name="Текст 22">
            <a:extLst>
              <a:ext uri="{FF2B5EF4-FFF2-40B4-BE49-F238E27FC236}">
                <a16:creationId xmlns:a16="http://schemas.microsoft.com/office/drawing/2014/main" id="{FBFC9CBB-552B-0C07-186F-D30674E9D6AC}"/>
              </a:ext>
            </a:extLst>
          </p:cNvPr>
          <p:cNvSpPr>
            <a:spLocks noGrp="1"/>
          </p:cNvSpPr>
          <p:nvPr>
            <p:ph type="body" sz="quarter" idx="17" hasCustomPrompt="1"/>
          </p:nvPr>
        </p:nvSpPr>
        <p:spPr>
          <a:xfrm>
            <a:off x="1422617" y="2243593"/>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59" name="Текст 3">
            <a:extLst>
              <a:ext uri="{FF2B5EF4-FFF2-40B4-BE49-F238E27FC236}">
                <a16:creationId xmlns:a16="http://schemas.microsoft.com/office/drawing/2014/main" id="{617F5B9E-4154-99FE-143C-1652E7518E17}"/>
              </a:ext>
            </a:extLst>
          </p:cNvPr>
          <p:cNvSpPr>
            <a:spLocks noGrp="1"/>
          </p:cNvSpPr>
          <p:nvPr>
            <p:ph type="body" sz="half" idx="18" hasCustomPrompt="1"/>
          </p:nvPr>
        </p:nvSpPr>
        <p:spPr>
          <a:xfrm>
            <a:off x="1427571" y="4030374"/>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60" name="Текст 22">
            <a:extLst>
              <a:ext uri="{FF2B5EF4-FFF2-40B4-BE49-F238E27FC236}">
                <a16:creationId xmlns:a16="http://schemas.microsoft.com/office/drawing/2014/main" id="{D77F1942-CB16-BBEA-A32C-30D2DF18187D}"/>
              </a:ext>
            </a:extLst>
          </p:cNvPr>
          <p:cNvSpPr>
            <a:spLocks noGrp="1"/>
          </p:cNvSpPr>
          <p:nvPr>
            <p:ph type="body" sz="quarter" idx="19" hasCustomPrompt="1"/>
          </p:nvPr>
        </p:nvSpPr>
        <p:spPr>
          <a:xfrm>
            <a:off x="1422617" y="3556199"/>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65" name="Текст 3">
            <a:extLst>
              <a:ext uri="{FF2B5EF4-FFF2-40B4-BE49-F238E27FC236}">
                <a16:creationId xmlns:a16="http://schemas.microsoft.com/office/drawing/2014/main" id="{26267E41-B9F6-55B1-C6F6-73CFFC865C83}"/>
              </a:ext>
            </a:extLst>
          </p:cNvPr>
          <p:cNvSpPr>
            <a:spLocks noGrp="1"/>
          </p:cNvSpPr>
          <p:nvPr>
            <p:ph type="body" sz="half" idx="20" hasCustomPrompt="1"/>
          </p:nvPr>
        </p:nvSpPr>
        <p:spPr>
          <a:xfrm>
            <a:off x="1432524" y="5571579"/>
            <a:ext cx="4446876" cy="550863"/>
          </a:xfrm>
          <a:prstGeom prst="rect">
            <a:avLst/>
          </a:prstGeom>
        </p:spPr>
        <p:txBody>
          <a:bodyPr lIns="503998" tIns="0" rIns="0" bIns="251999">
            <a:normAutofit/>
          </a:bodyPr>
          <a:lstStyle>
            <a:lvl1pPr marL="0" indent="0">
              <a:lnSpc>
                <a:spcPts val="1550"/>
              </a:lnSpc>
              <a:spcBef>
                <a:spcPts val="0"/>
              </a:spcBef>
              <a:buNone/>
              <a:defRPr sz="1200" b="0" i="0">
                <a:latin typeface="IngoStem" panose="020B0503020203020204" pitchFamily="34" charset="0"/>
                <a:ea typeface="IngoStem" panose="020B0503020203020204" pitchFamily="34" charset="0"/>
              </a:defRPr>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marL="0" marR="0" lvl="0" indent="0" algn="l" defTabSz="457200" rtl="0" eaLnBrk="1" fontAlgn="auto" latinLnBrk="0" hangingPunct="1">
              <a:lnSpc>
                <a:spcPts val="1550"/>
              </a:lnSpc>
              <a:spcBef>
                <a:spcPts val="0"/>
              </a:spcBef>
              <a:spcAft>
                <a:spcPts val="0"/>
              </a:spcAft>
              <a:buClrTx/>
              <a:buSzTx/>
              <a:buFont typeface="Arial" panose="020B0604020202020204" pitchFamily="34" charset="0"/>
              <a:buNone/>
              <a:tabLst/>
              <a:defRPr/>
            </a:pP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Небольшой</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текст</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внутри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r>
              <a:rPr lang="en-US" sz="1200" b="0" i="0" spc="0" baseline="0" dirty="0" err="1">
                <a:solidFill>
                  <a:srgbClr val="000000">
                    <a:alpha val="100000"/>
                  </a:srgbClr>
                </a:solidFill>
                <a:latin typeface="IngoStem" panose="020B0503020203020204" pitchFamily="34" charset="0"/>
                <a:ea typeface="IngoStem" panose="020B0503020203020204" pitchFamily="34" charset="0"/>
                <a:cs typeface="IngoStem Regular" pitchFamily="34" charset="-120"/>
              </a:rPr>
              <a:t>плашки</a:t>
            </a:r>
            <a:r>
              <a:rPr lang="en-US" sz="1200" b="0" i="0" spc="0" baseline="0" dirty="0">
                <a:solidFill>
                  <a:srgbClr val="000000">
                    <a:alpha val="100000"/>
                  </a:srgbClr>
                </a:solidFill>
                <a:latin typeface="IngoStem" panose="020B0503020203020204" pitchFamily="34" charset="0"/>
                <a:ea typeface="IngoStem" panose="020B0503020203020204" pitchFamily="34" charset="0"/>
                <a:cs typeface="IngoStem Regular" pitchFamily="34" charset="-120"/>
              </a:rPr>
              <a:t> </a:t>
            </a:r>
            <a:endParaRPr lang="en-US" sz="1200" b="0" i="0" spc="0" baseline="0" dirty="0">
              <a:latin typeface="IngoStem" panose="020B0503020203020204" pitchFamily="34" charset="0"/>
              <a:ea typeface="IngoStem" panose="020B0503020203020204" pitchFamily="34" charset="0"/>
            </a:endParaRPr>
          </a:p>
        </p:txBody>
      </p:sp>
      <p:sp>
        <p:nvSpPr>
          <p:cNvPr id="66" name="Текст 22">
            <a:extLst>
              <a:ext uri="{FF2B5EF4-FFF2-40B4-BE49-F238E27FC236}">
                <a16:creationId xmlns:a16="http://schemas.microsoft.com/office/drawing/2014/main" id="{2C6AF706-8B9B-179B-7D78-5A0076B4E2D2}"/>
              </a:ext>
            </a:extLst>
          </p:cNvPr>
          <p:cNvSpPr>
            <a:spLocks noGrp="1"/>
          </p:cNvSpPr>
          <p:nvPr>
            <p:ph type="body" sz="quarter" idx="21" hasCustomPrompt="1"/>
          </p:nvPr>
        </p:nvSpPr>
        <p:spPr>
          <a:xfrm>
            <a:off x="1427570" y="5097404"/>
            <a:ext cx="4451350" cy="466725"/>
          </a:xfrm>
          <a:prstGeom prst="rect">
            <a:avLst/>
          </a:prstGeom>
        </p:spPr>
        <p:txBody>
          <a:bodyPr lIns="540000" tIns="144000" rIns="0" bIns="251999">
            <a:normAutofit/>
          </a:bodyPr>
          <a:lstStyle>
            <a:lvl1pPr marL="0" indent="0">
              <a:buNone/>
              <a:defRPr sz="2000" b="1" i="0">
                <a:latin typeface="IngoStem Medium" panose="020B0503020203020204" pitchFamily="34" charset="0"/>
                <a:ea typeface="IngoStem Medium" panose="020B0503020203020204" pitchFamily="34" charset="0"/>
              </a:defRPr>
            </a:lvl1pPr>
            <a:lvl2pPr>
              <a:defRPr b="1" i="0">
                <a:latin typeface="IngoStem Bold" panose="020B0503020203020204" pitchFamily="34" charset="0"/>
                <a:ea typeface="IngoStem Bold" panose="020B0503020203020204" pitchFamily="34" charset="0"/>
              </a:defRPr>
            </a:lvl2pPr>
            <a:lvl3pPr>
              <a:defRPr b="1" i="0">
                <a:latin typeface="IngoStem Bold" panose="020B0503020203020204" pitchFamily="34" charset="0"/>
                <a:ea typeface="IngoStem Bold" panose="020B0503020203020204" pitchFamily="34" charset="0"/>
              </a:defRPr>
            </a:lvl3pPr>
            <a:lvl4pPr>
              <a:defRPr b="1" i="0">
                <a:latin typeface="IngoStem Bold" panose="020B0503020203020204" pitchFamily="34" charset="0"/>
                <a:ea typeface="IngoStem Bold" panose="020B0503020203020204" pitchFamily="34" charset="0"/>
              </a:defRPr>
            </a:lvl4pPr>
            <a:lvl5pPr>
              <a:defRPr b="1" i="0">
                <a:latin typeface="IngoStem Bold" panose="020B0503020203020204" pitchFamily="34" charset="0"/>
                <a:ea typeface="IngoStem Bold" panose="020B0503020203020204" pitchFamily="34" charset="0"/>
              </a:defRPr>
            </a:lvl5pPr>
          </a:lstStyle>
          <a:p>
            <a:pPr lvl="0"/>
            <a:r>
              <a:rPr lang="ru-RU" dirty="0"/>
              <a:t>Заголовок</a:t>
            </a:r>
          </a:p>
        </p:txBody>
      </p:sp>
      <p:sp>
        <p:nvSpPr>
          <p:cNvPr id="67" name="Текст 10">
            <a:extLst>
              <a:ext uri="{FF2B5EF4-FFF2-40B4-BE49-F238E27FC236}">
                <a16:creationId xmlns:a16="http://schemas.microsoft.com/office/drawing/2014/main" id="{B40FF25D-F34E-5EE6-1F9F-B340E673A58D}"/>
              </a:ext>
            </a:extLst>
          </p:cNvPr>
          <p:cNvSpPr>
            <a:spLocks noGrp="1"/>
          </p:cNvSpPr>
          <p:nvPr>
            <p:ph type="body" sz="quarter" idx="30" hasCustomPrompt="1"/>
          </p:nvPr>
        </p:nvSpPr>
        <p:spPr>
          <a:xfrm>
            <a:off x="340830" y="5093193"/>
            <a:ext cx="1081787" cy="555706"/>
          </a:xfrm>
          <a:prstGeom prst="rect">
            <a:avLst/>
          </a:prstGeom>
        </p:spPr>
        <p:txBody>
          <a:bodyPr wrap="square" lIns="0" tIns="0" rIns="0" bIns="180000">
            <a:spAutoFit/>
          </a:bodyPr>
          <a:lstStyle>
            <a:lvl1pPr marL="0" indent="0" algn="r">
              <a:buNone/>
              <a:defRPr sz="2700" b="1" i="0" spc="-150">
                <a:solidFill>
                  <a:srgbClr val="0062D2"/>
                </a:solidFill>
                <a:latin typeface="IngoStem Bold" panose="020B0503020203020204" pitchFamily="34" charset="0"/>
                <a:ea typeface="IngoStem Bold" panose="020B0503020203020204" pitchFamily="34" charset="0"/>
              </a:defRPr>
            </a:lvl1pPr>
            <a:lvl2pPr>
              <a:defRPr sz="2700">
                <a:latin typeface="IngoStem" panose="020B0503020203020204" pitchFamily="34" charset="0"/>
                <a:ea typeface="IngoStem" panose="020B0503020203020204" pitchFamily="34" charset="0"/>
              </a:defRPr>
            </a:lvl2pPr>
            <a:lvl3pPr>
              <a:defRPr sz="2700">
                <a:latin typeface="IngoStem" panose="020B0503020203020204" pitchFamily="34" charset="0"/>
                <a:ea typeface="IngoStem" panose="020B0503020203020204" pitchFamily="34" charset="0"/>
              </a:defRPr>
            </a:lvl3pPr>
            <a:lvl4pPr>
              <a:defRPr sz="2700">
                <a:latin typeface="IngoStem" panose="020B0503020203020204" pitchFamily="34" charset="0"/>
                <a:ea typeface="IngoStem" panose="020B0503020203020204" pitchFamily="34" charset="0"/>
              </a:defRPr>
            </a:lvl4pPr>
            <a:lvl5pPr>
              <a:defRPr sz="2700">
                <a:latin typeface="IngoStem" panose="020B0503020203020204" pitchFamily="34" charset="0"/>
                <a:ea typeface="IngoStem" panose="020B0503020203020204" pitchFamily="34" charset="0"/>
              </a:defRPr>
            </a:lvl5pPr>
          </a:lstStyle>
          <a:p>
            <a:pPr lvl="0"/>
            <a:r>
              <a:rPr lang="ru-RU" dirty="0"/>
              <a:t>2014</a:t>
            </a:r>
          </a:p>
        </p:txBody>
      </p:sp>
      <p:sp>
        <p:nvSpPr>
          <p:cNvPr id="4" name="Объект 2">
            <a:extLst>
              <a:ext uri="{FF2B5EF4-FFF2-40B4-BE49-F238E27FC236}">
                <a16:creationId xmlns:a16="http://schemas.microsoft.com/office/drawing/2014/main" id="{995F1EAC-D6BF-489B-DC02-5611A4E772F6}"/>
              </a:ext>
            </a:extLst>
          </p:cNvPr>
          <p:cNvSpPr>
            <a:spLocks noGrp="1"/>
          </p:cNvSpPr>
          <p:nvPr>
            <p:ph idx="15"/>
          </p:nvPr>
        </p:nvSpPr>
        <p:spPr>
          <a:xfrm>
            <a:off x="7263784" y="1066800"/>
            <a:ext cx="4293137" cy="5156200"/>
          </a:xfrm>
          <a:prstGeom prst="roundRect">
            <a:avLst>
              <a:gd name="adj" fmla="val 3615"/>
            </a:avLst>
          </a:prstGeom>
          <a:solidFill>
            <a:srgbClr val="BEEEFF">
              <a:alpha val="50000"/>
            </a:srgbClr>
          </a:solidFill>
        </p:spPr>
        <p:txBody>
          <a:bodyPr>
            <a:normAutofit/>
          </a:bodyPr>
          <a:lstStyle>
            <a:lvl1pPr>
              <a:defRPr sz="1200">
                <a:noFill/>
                <a:latin typeface="IngoStem" panose="020B0503020203020204" pitchFamily="34" charset="0"/>
                <a:ea typeface="IngoStem" panose="020B0503020203020204" pitchFamily="34" charset="0"/>
              </a:defRPr>
            </a:lvl1pPr>
            <a:lvl2pPr>
              <a:defRPr sz="1200">
                <a:noFill/>
                <a:latin typeface="IngoStem" panose="020B0503020203020204" pitchFamily="34" charset="0"/>
                <a:ea typeface="IngoStem" panose="020B0503020203020204" pitchFamily="34" charset="0"/>
              </a:defRPr>
            </a:lvl2pPr>
            <a:lvl3pPr>
              <a:defRPr sz="1200">
                <a:noFill/>
                <a:latin typeface="IngoStem" panose="020B0503020203020204" pitchFamily="34" charset="0"/>
                <a:ea typeface="IngoStem" panose="020B0503020203020204" pitchFamily="34" charset="0"/>
              </a:defRPr>
            </a:lvl3pPr>
            <a:lvl4pPr>
              <a:defRPr sz="1200">
                <a:noFill/>
                <a:latin typeface="IngoStem" panose="020B0503020203020204" pitchFamily="34" charset="0"/>
                <a:ea typeface="IngoStem" panose="020B0503020203020204" pitchFamily="34" charset="0"/>
              </a:defRPr>
            </a:lvl4pPr>
            <a:lvl5pPr>
              <a:defRPr sz="1200">
                <a:noFill/>
                <a:latin typeface="IngoStem" panose="020B0503020203020204" pitchFamily="34" charset="0"/>
                <a:ea typeface="IngoStem" panose="020B0503020203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025515224"/>
      </p:ext>
    </p:extLst>
  </p:cSld>
  <p:clrMapOvr>
    <a:masterClrMapping/>
  </p:clrMapOvr>
  <p:extLst>
    <p:ext uri="{DCECCB84-F9BA-43D5-87BE-67443E8EF086}">
      <p15:sldGuideLst xmlns:p15="http://schemas.microsoft.com/office/powerpoint/2012/main">
        <p15:guide id="1" orient="horz" pos="3163">
          <p15:clr>
            <a:srgbClr val="FBAE40"/>
          </p15:clr>
        </p15:guide>
        <p15:guide id="2" orient="horz" pos="511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Слайды с цифрами 9">
    <p:bg>
      <p:bgPr>
        <a:solidFill>
          <a:schemeClr val="bg1"/>
        </a:solidFill>
        <a:effectLst/>
      </p:bgPr>
    </p:bg>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B7C023FE-4820-6FF7-140E-B2B7DE90FE93}"/>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0" name="Title 1">
            <a:extLst>
              <a:ext uri="{FF2B5EF4-FFF2-40B4-BE49-F238E27FC236}">
                <a16:creationId xmlns:a16="http://schemas.microsoft.com/office/drawing/2014/main" id="{E0582130-E67B-2791-0AD0-CDD941FD03EE}"/>
              </a:ext>
            </a:extLst>
          </p:cNvPr>
          <p:cNvSpPr>
            <a:spLocks noGrp="1"/>
          </p:cNvSpPr>
          <p:nvPr>
            <p:ph type="title" hasCustomPrompt="1"/>
          </p:nvPr>
        </p:nvSpPr>
        <p:spPr>
          <a:xfrm>
            <a:off x="635080" y="634999"/>
            <a:ext cx="6503140"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25" name="Скругленный прямоугольник 24">
            <a:extLst>
              <a:ext uri="{FF2B5EF4-FFF2-40B4-BE49-F238E27FC236}">
                <a16:creationId xmlns:a16="http://schemas.microsoft.com/office/drawing/2014/main" id="{4072944D-6E01-163F-38E1-4B042A704AAE}"/>
              </a:ext>
            </a:extLst>
          </p:cNvPr>
          <p:cNvSpPr/>
          <p:nvPr userDrawn="1"/>
        </p:nvSpPr>
        <p:spPr>
          <a:xfrm>
            <a:off x="628044" y="2539636"/>
            <a:ext cx="2635580" cy="3683000"/>
          </a:xfrm>
          <a:prstGeom prst="roundRect">
            <a:avLst>
              <a:gd name="adj" fmla="val 6094"/>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27" name="Текст 39">
            <a:extLst>
              <a:ext uri="{FF2B5EF4-FFF2-40B4-BE49-F238E27FC236}">
                <a16:creationId xmlns:a16="http://schemas.microsoft.com/office/drawing/2014/main" id="{439DD0F5-3DB9-B316-D4C4-3D7E860289EE}"/>
              </a:ext>
            </a:extLst>
          </p:cNvPr>
          <p:cNvSpPr>
            <a:spLocks noGrp="1"/>
          </p:cNvSpPr>
          <p:nvPr>
            <p:ph type="body" sz="quarter" idx="14" hasCustomPrompt="1"/>
          </p:nvPr>
        </p:nvSpPr>
        <p:spPr>
          <a:xfrm>
            <a:off x="835875" y="3184739"/>
            <a:ext cx="2212193" cy="2816412"/>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 </a:t>
            </a:r>
          </a:p>
        </p:txBody>
      </p:sp>
      <p:sp>
        <p:nvSpPr>
          <p:cNvPr id="28" name="Скругленный прямоугольник 27">
            <a:extLst>
              <a:ext uri="{FF2B5EF4-FFF2-40B4-BE49-F238E27FC236}">
                <a16:creationId xmlns:a16="http://schemas.microsoft.com/office/drawing/2014/main" id="{61FACC83-08ED-260E-5AD8-CA04CB081708}"/>
              </a:ext>
            </a:extLst>
          </p:cNvPr>
          <p:cNvSpPr/>
          <p:nvPr userDrawn="1"/>
        </p:nvSpPr>
        <p:spPr>
          <a:xfrm>
            <a:off x="3398138" y="2539636"/>
            <a:ext cx="2635580" cy="3683000"/>
          </a:xfrm>
          <a:prstGeom prst="roundRect">
            <a:avLst>
              <a:gd name="adj" fmla="val 6094"/>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30" name="Текст 39">
            <a:extLst>
              <a:ext uri="{FF2B5EF4-FFF2-40B4-BE49-F238E27FC236}">
                <a16:creationId xmlns:a16="http://schemas.microsoft.com/office/drawing/2014/main" id="{749B4DD9-AD04-2FD0-0CD5-5ABBE949F687}"/>
              </a:ext>
            </a:extLst>
          </p:cNvPr>
          <p:cNvSpPr>
            <a:spLocks noGrp="1"/>
          </p:cNvSpPr>
          <p:nvPr>
            <p:ph type="body" sz="quarter" idx="16" hasCustomPrompt="1"/>
          </p:nvPr>
        </p:nvSpPr>
        <p:spPr>
          <a:xfrm>
            <a:off x="3605969" y="3184739"/>
            <a:ext cx="2212193" cy="2816412"/>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 </a:t>
            </a:r>
          </a:p>
        </p:txBody>
      </p:sp>
      <p:sp>
        <p:nvSpPr>
          <p:cNvPr id="31" name="Скругленный прямоугольник 30">
            <a:extLst>
              <a:ext uri="{FF2B5EF4-FFF2-40B4-BE49-F238E27FC236}">
                <a16:creationId xmlns:a16="http://schemas.microsoft.com/office/drawing/2014/main" id="{4415D9DF-877D-130B-B200-A0CD04AD2677}"/>
              </a:ext>
            </a:extLst>
          </p:cNvPr>
          <p:cNvSpPr/>
          <p:nvPr userDrawn="1"/>
        </p:nvSpPr>
        <p:spPr>
          <a:xfrm>
            <a:off x="6158283" y="2539636"/>
            <a:ext cx="2635580" cy="3683000"/>
          </a:xfrm>
          <a:prstGeom prst="roundRect">
            <a:avLst>
              <a:gd name="adj" fmla="val 6094"/>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33" name="Текст 39">
            <a:extLst>
              <a:ext uri="{FF2B5EF4-FFF2-40B4-BE49-F238E27FC236}">
                <a16:creationId xmlns:a16="http://schemas.microsoft.com/office/drawing/2014/main" id="{E6236B29-CC51-3AE5-FBC3-7074FC59BA0C}"/>
              </a:ext>
            </a:extLst>
          </p:cNvPr>
          <p:cNvSpPr>
            <a:spLocks noGrp="1"/>
          </p:cNvSpPr>
          <p:nvPr>
            <p:ph type="body" sz="quarter" idx="18" hasCustomPrompt="1"/>
          </p:nvPr>
        </p:nvSpPr>
        <p:spPr>
          <a:xfrm>
            <a:off x="6366114" y="3184739"/>
            <a:ext cx="2212193" cy="2816412"/>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 </a:t>
            </a:r>
          </a:p>
        </p:txBody>
      </p:sp>
      <p:sp>
        <p:nvSpPr>
          <p:cNvPr id="36" name="Скругленный прямоугольник 35">
            <a:extLst>
              <a:ext uri="{FF2B5EF4-FFF2-40B4-BE49-F238E27FC236}">
                <a16:creationId xmlns:a16="http://schemas.microsoft.com/office/drawing/2014/main" id="{419DBA46-CED2-7FD1-85CC-9A57DD838031}"/>
              </a:ext>
            </a:extLst>
          </p:cNvPr>
          <p:cNvSpPr/>
          <p:nvPr userDrawn="1"/>
        </p:nvSpPr>
        <p:spPr>
          <a:xfrm>
            <a:off x="8928377" y="2539636"/>
            <a:ext cx="2635580" cy="3683000"/>
          </a:xfrm>
          <a:prstGeom prst="roundRect">
            <a:avLst>
              <a:gd name="adj" fmla="val 6094"/>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38" name="Текст 39">
            <a:extLst>
              <a:ext uri="{FF2B5EF4-FFF2-40B4-BE49-F238E27FC236}">
                <a16:creationId xmlns:a16="http://schemas.microsoft.com/office/drawing/2014/main" id="{006F6D0D-F069-A2FE-08BB-7E2D83DB39B4}"/>
              </a:ext>
            </a:extLst>
          </p:cNvPr>
          <p:cNvSpPr>
            <a:spLocks noGrp="1"/>
          </p:cNvSpPr>
          <p:nvPr>
            <p:ph type="body" sz="quarter" idx="20" hasCustomPrompt="1"/>
          </p:nvPr>
        </p:nvSpPr>
        <p:spPr>
          <a:xfrm>
            <a:off x="9136208" y="3184739"/>
            <a:ext cx="2212193" cy="2816412"/>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 </a:t>
            </a:r>
          </a:p>
        </p:txBody>
      </p:sp>
      <p:sp>
        <p:nvSpPr>
          <p:cNvPr id="4" name="Текст 3">
            <a:extLst>
              <a:ext uri="{FF2B5EF4-FFF2-40B4-BE49-F238E27FC236}">
                <a16:creationId xmlns:a16="http://schemas.microsoft.com/office/drawing/2014/main" id="{5CEE73B9-1F13-B509-223F-8C65C7DB2A4D}"/>
              </a:ext>
            </a:extLst>
          </p:cNvPr>
          <p:cNvSpPr>
            <a:spLocks noGrp="1"/>
          </p:cNvSpPr>
          <p:nvPr>
            <p:ph type="body" sz="quarter" idx="21" hasCustomPrompt="1"/>
          </p:nvPr>
        </p:nvSpPr>
        <p:spPr>
          <a:xfrm>
            <a:off x="748468"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10%</a:t>
            </a:r>
          </a:p>
          <a:p>
            <a:pPr lvl="1"/>
            <a:endParaRPr lang="ru-RU" dirty="0"/>
          </a:p>
        </p:txBody>
      </p:sp>
      <p:sp>
        <p:nvSpPr>
          <p:cNvPr id="6" name="Текст 3">
            <a:extLst>
              <a:ext uri="{FF2B5EF4-FFF2-40B4-BE49-F238E27FC236}">
                <a16:creationId xmlns:a16="http://schemas.microsoft.com/office/drawing/2014/main" id="{D19B84E7-F777-0CBA-1AD4-996DC909C344}"/>
              </a:ext>
            </a:extLst>
          </p:cNvPr>
          <p:cNvSpPr>
            <a:spLocks noGrp="1"/>
          </p:cNvSpPr>
          <p:nvPr>
            <p:ph type="body" sz="quarter" idx="22" hasCustomPrompt="1"/>
          </p:nvPr>
        </p:nvSpPr>
        <p:spPr>
          <a:xfrm>
            <a:off x="3605969"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50%</a:t>
            </a:r>
          </a:p>
          <a:p>
            <a:pPr lvl="1"/>
            <a:endParaRPr lang="ru-RU" dirty="0"/>
          </a:p>
        </p:txBody>
      </p:sp>
      <p:sp>
        <p:nvSpPr>
          <p:cNvPr id="7" name="Текст 3">
            <a:extLst>
              <a:ext uri="{FF2B5EF4-FFF2-40B4-BE49-F238E27FC236}">
                <a16:creationId xmlns:a16="http://schemas.microsoft.com/office/drawing/2014/main" id="{A2482D87-5DD0-A1A7-30BA-44140732CB56}"/>
              </a:ext>
            </a:extLst>
          </p:cNvPr>
          <p:cNvSpPr>
            <a:spLocks noGrp="1"/>
          </p:cNvSpPr>
          <p:nvPr>
            <p:ph type="body" sz="quarter" idx="23" hasCustomPrompt="1"/>
          </p:nvPr>
        </p:nvSpPr>
        <p:spPr>
          <a:xfrm>
            <a:off x="6366114"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20%</a:t>
            </a:r>
          </a:p>
          <a:p>
            <a:pPr lvl="1"/>
            <a:endParaRPr lang="ru-RU" dirty="0"/>
          </a:p>
        </p:txBody>
      </p:sp>
      <p:sp>
        <p:nvSpPr>
          <p:cNvPr id="8" name="Текст 3">
            <a:extLst>
              <a:ext uri="{FF2B5EF4-FFF2-40B4-BE49-F238E27FC236}">
                <a16:creationId xmlns:a16="http://schemas.microsoft.com/office/drawing/2014/main" id="{391B84E9-C224-154C-553F-675602AE5B29}"/>
              </a:ext>
            </a:extLst>
          </p:cNvPr>
          <p:cNvSpPr>
            <a:spLocks noGrp="1"/>
          </p:cNvSpPr>
          <p:nvPr>
            <p:ph type="body" sz="quarter" idx="24" hasCustomPrompt="1"/>
          </p:nvPr>
        </p:nvSpPr>
        <p:spPr>
          <a:xfrm>
            <a:off x="9136208"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90%</a:t>
            </a:r>
          </a:p>
          <a:p>
            <a:pPr lvl="1"/>
            <a:endParaRPr lang="ru-RU" dirty="0"/>
          </a:p>
        </p:txBody>
      </p:sp>
    </p:spTree>
    <p:extLst>
      <p:ext uri="{BB962C8B-B14F-4D97-AF65-F5344CB8AC3E}">
        <p14:creationId xmlns:p14="http://schemas.microsoft.com/office/powerpoint/2010/main" val="188773966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лайды с цифрами 10">
    <p:bg>
      <p:bgPr>
        <a:solidFill>
          <a:schemeClr val="bg1"/>
        </a:solidFill>
        <a:effectLst/>
      </p:bgPr>
    </p:bg>
    <p:spTree>
      <p:nvGrpSpPr>
        <p:cNvPr id="1" name=""/>
        <p:cNvGrpSpPr/>
        <p:nvPr/>
      </p:nvGrpSpPr>
      <p:grpSpPr>
        <a:xfrm>
          <a:off x="0" y="0"/>
          <a:ext cx="0" cy="0"/>
          <a:chOff x="0" y="0"/>
          <a:chExt cx="0" cy="0"/>
        </a:xfrm>
      </p:grpSpPr>
      <p:sp>
        <p:nvSpPr>
          <p:cNvPr id="4" name="Скругленный прямоугольник 3">
            <a:extLst>
              <a:ext uri="{FF2B5EF4-FFF2-40B4-BE49-F238E27FC236}">
                <a16:creationId xmlns:a16="http://schemas.microsoft.com/office/drawing/2014/main" id="{05746A16-844B-BBDC-8827-82E9A65815EB}"/>
              </a:ext>
            </a:extLst>
          </p:cNvPr>
          <p:cNvSpPr/>
          <p:nvPr userDrawn="1"/>
        </p:nvSpPr>
        <p:spPr>
          <a:xfrm>
            <a:off x="633556" y="2540000"/>
            <a:ext cx="3556445" cy="36830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pic>
        <p:nvPicPr>
          <p:cNvPr id="19" name="Рисунок 18">
            <a:extLst>
              <a:ext uri="{FF2B5EF4-FFF2-40B4-BE49-F238E27FC236}">
                <a16:creationId xmlns:a16="http://schemas.microsoft.com/office/drawing/2014/main" id="{B7C023FE-4820-6FF7-140E-B2B7DE90FE93}"/>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0" name="Title 1">
            <a:extLst>
              <a:ext uri="{FF2B5EF4-FFF2-40B4-BE49-F238E27FC236}">
                <a16:creationId xmlns:a16="http://schemas.microsoft.com/office/drawing/2014/main" id="{E0582130-E67B-2791-0AD0-CDD941FD03EE}"/>
              </a:ext>
            </a:extLst>
          </p:cNvPr>
          <p:cNvSpPr>
            <a:spLocks noGrp="1"/>
          </p:cNvSpPr>
          <p:nvPr>
            <p:ph type="title" hasCustomPrompt="1"/>
          </p:nvPr>
        </p:nvSpPr>
        <p:spPr>
          <a:xfrm>
            <a:off x="635080" y="634999"/>
            <a:ext cx="6503140"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6" name="Текст 39">
            <a:extLst>
              <a:ext uri="{FF2B5EF4-FFF2-40B4-BE49-F238E27FC236}">
                <a16:creationId xmlns:a16="http://schemas.microsoft.com/office/drawing/2014/main" id="{500AAABF-93AA-CB50-E0B8-136B36D0A3A0}"/>
              </a:ext>
            </a:extLst>
          </p:cNvPr>
          <p:cNvSpPr>
            <a:spLocks noGrp="1"/>
          </p:cNvSpPr>
          <p:nvPr>
            <p:ph type="body" sz="quarter" idx="14" hasCustomPrompt="1"/>
          </p:nvPr>
        </p:nvSpPr>
        <p:spPr>
          <a:xfrm>
            <a:off x="836781" y="4960544"/>
            <a:ext cx="3151518" cy="1623778"/>
          </a:xfrm>
          <a:prstGeom prst="rect">
            <a:avLst/>
          </a:prstGeom>
        </p:spPr>
        <p:txBody>
          <a:bodyPr wrap="square" anchor="t">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sp>
        <p:nvSpPr>
          <p:cNvPr id="8" name="Скругленный прямоугольник 7">
            <a:extLst>
              <a:ext uri="{FF2B5EF4-FFF2-40B4-BE49-F238E27FC236}">
                <a16:creationId xmlns:a16="http://schemas.microsoft.com/office/drawing/2014/main" id="{4BBC9B4F-9595-5939-E769-2912344A3489}"/>
              </a:ext>
            </a:extLst>
          </p:cNvPr>
          <p:cNvSpPr/>
          <p:nvPr userDrawn="1"/>
        </p:nvSpPr>
        <p:spPr>
          <a:xfrm>
            <a:off x="4318865" y="2540000"/>
            <a:ext cx="3556445" cy="36830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12" name="Текст 39">
            <a:extLst>
              <a:ext uri="{FF2B5EF4-FFF2-40B4-BE49-F238E27FC236}">
                <a16:creationId xmlns:a16="http://schemas.microsoft.com/office/drawing/2014/main" id="{8515975A-7F42-BF33-159E-D246BD447533}"/>
              </a:ext>
            </a:extLst>
          </p:cNvPr>
          <p:cNvSpPr>
            <a:spLocks noGrp="1"/>
          </p:cNvSpPr>
          <p:nvPr>
            <p:ph type="body" sz="quarter" idx="18" hasCustomPrompt="1"/>
          </p:nvPr>
        </p:nvSpPr>
        <p:spPr>
          <a:xfrm>
            <a:off x="4522090" y="4369453"/>
            <a:ext cx="3151518" cy="162377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sp>
        <p:nvSpPr>
          <p:cNvPr id="14" name="Скругленный прямоугольник 13">
            <a:extLst>
              <a:ext uri="{FF2B5EF4-FFF2-40B4-BE49-F238E27FC236}">
                <a16:creationId xmlns:a16="http://schemas.microsoft.com/office/drawing/2014/main" id="{4B1F878E-6107-80B9-E1BA-04741637AAFD}"/>
              </a:ext>
            </a:extLst>
          </p:cNvPr>
          <p:cNvSpPr/>
          <p:nvPr userDrawn="1"/>
        </p:nvSpPr>
        <p:spPr>
          <a:xfrm>
            <a:off x="8004174" y="2540000"/>
            <a:ext cx="3556445" cy="36830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18" name="Текст 39">
            <a:extLst>
              <a:ext uri="{FF2B5EF4-FFF2-40B4-BE49-F238E27FC236}">
                <a16:creationId xmlns:a16="http://schemas.microsoft.com/office/drawing/2014/main" id="{1366E6E0-1CCF-F39C-A688-0BA952DC8E3B}"/>
              </a:ext>
            </a:extLst>
          </p:cNvPr>
          <p:cNvSpPr>
            <a:spLocks noGrp="1"/>
          </p:cNvSpPr>
          <p:nvPr>
            <p:ph type="body" sz="quarter" idx="21" hasCustomPrompt="1"/>
          </p:nvPr>
        </p:nvSpPr>
        <p:spPr>
          <a:xfrm>
            <a:off x="8207399" y="4369453"/>
            <a:ext cx="3151518" cy="162377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sp>
        <p:nvSpPr>
          <p:cNvPr id="3" name="Текст 3">
            <a:extLst>
              <a:ext uri="{FF2B5EF4-FFF2-40B4-BE49-F238E27FC236}">
                <a16:creationId xmlns:a16="http://schemas.microsoft.com/office/drawing/2014/main" id="{2AC3CD0C-E4B1-306E-307A-30F1B583BBD4}"/>
              </a:ext>
            </a:extLst>
          </p:cNvPr>
          <p:cNvSpPr>
            <a:spLocks noGrp="1"/>
          </p:cNvSpPr>
          <p:nvPr>
            <p:ph type="body" sz="quarter" idx="22" hasCustomPrompt="1"/>
          </p:nvPr>
        </p:nvSpPr>
        <p:spPr>
          <a:xfrm>
            <a:off x="748468"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10%</a:t>
            </a:r>
          </a:p>
          <a:p>
            <a:pPr lvl="1"/>
            <a:endParaRPr lang="ru-RU" dirty="0"/>
          </a:p>
        </p:txBody>
      </p:sp>
      <p:sp>
        <p:nvSpPr>
          <p:cNvPr id="10" name="Текст 3">
            <a:extLst>
              <a:ext uri="{FF2B5EF4-FFF2-40B4-BE49-F238E27FC236}">
                <a16:creationId xmlns:a16="http://schemas.microsoft.com/office/drawing/2014/main" id="{D9DAE19A-F0B1-3B34-BAB8-23B7D6D8495C}"/>
              </a:ext>
            </a:extLst>
          </p:cNvPr>
          <p:cNvSpPr>
            <a:spLocks noGrp="1"/>
          </p:cNvSpPr>
          <p:nvPr>
            <p:ph type="body" sz="quarter" idx="23" hasCustomPrompt="1"/>
          </p:nvPr>
        </p:nvSpPr>
        <p:spPr>
          <a:xfrm>
            <a:off x="4432856"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50%</a:t>
            </a:r>
          </a:p>
          <a:p>
            <a:pPr lvl="1"/>
            <a:endParaRPr lang="ru-RU" dirty="0"/>
          </a:p>
        </p:txBody>
      </p:sp>
      <p:sp>
        <p:nvSpPr>
          <p:cNvPr id="11" name="Текст 3">
            <a:extLst>
              <a:ext uri="{FF2B5EF4-FFF2-40B4-BE49-F238E27FC236}">
                <a16:creationId xmlns:a16="http://schemas.microsoft.com/office/drawing/2014/main" id="{FC53F250-0C71-DE57-A119-A6DF2C684CBA}"/>
              </a:ext>
            </a:extLst>
          </p:cNvPr>
          <p:cNvSpPr>
            <a:spLocks noGrp="1"/>
          </p:cNvSpPr>
          <p:nvPr>
            <p:ph type="body" sz="quarter" idx="24" hasCustomPrompt="1"/>
          </p:nvPr>
        </p:nvSpPr>
        <p:spPr>
          <a:xfrm>
            <a:off x="8100154" y="2683352"/>
            <a:ext cx="2212193" cy="916781"/>
          </a:xfrm>
          <a:prstGeom prst="rect">
            <a:avLst/>
          </a:prstGeom>
        </p:spPr>
        <p:txBody>
          <a:bodyPr/>
          <a:lstStyle>
            <a:lvl1pPr marL="0" indent="0" algn="ctr">
              <a:buFontTx/>
              <a:buNone/>
              <a:defRPr sz="7000" b="1" i="0">
                <a:solidFill>
                  <a:srgbClr val="0062D2"/>
                </a:solidFill>
                <a:latin typeface="IngoStem Bold" panose="020B0503020203020204" pitchFamily="34" charset="0"/>
                <a:ea typeface="IngoStem Bold" panose="020B0503020203020204" pitchFamily="34" charset="0"/>
              </a:defRPr>
            </a:lvl1pPr>
            <a:lvl2pPr marL="228600" indent="0" algn="ctr">
              <a:buFontTx/>
              <a:buNone/>
              <a:defRPr sz="7000" b="1" i="0">
                <a:solidFill>
                  <a:srgbClr val="0062D2"/>
                </a:solidFill>
                <a:latin typeface="IngoStem Bold" panose="020B0503020203020204" pitchFamily="34" charset="0"/>
                <a:ea typeface="IngoStem Bold" panose="020B0503020203020204" pitchFamily="34" charset="0"/>
              </a:defRPr>
            </a:lvl2pPr>
          </a:lstStyle>
          <a:p>
            <a:pPr lvl="0"/>
            <a:r>
              <a:rPr lang="ru-RU" dirty="0"/>
              <a:t>20%</a:t>
            </a:r>
          </a:p>
          <a:p>
            <a:pPr lvl="1"/>
            <a:endParaRPr lang="ru-RU" dirty="0"/>
          </a:p>
        </p:txBody>
      </p:sp>
    </p:spTree>
    <p:extLst>
      <p:ext uri="{BB962C8B-B14F-4D97-AF65-F5344CB8AC3E}">
        <p14:creationId xmlns:p14="http://schemas.microsoft.com/office/powerpoint/2010/main" val="50938123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Слайды с цифрами 11">
    <p:spTree>
      <p:nvGrpSpPr>
        <p:cNvPr id="1" name=""/>
        <p:cNvGrpSpPr/>
        <p:nvPr/>
      </p:nvGrpSpPr>
      <p:grpSpPr>
        <a:xfrm>
          <a:off x="0" y="0"/>
          <a:ext cx="0" cy="0"/>
          <a:chOff x="0" y="0"/>
          <a:chExt cx="0" cy="0"/>
        </a:xfrm>
      </p:grpSpPr>
      <p:sp>
        <p:nvSpPr>
          <p:cNvPr id="15" name="Скругленный прямоугольник 14">
            <a:extLst>
              <a:ext uri="{FF2B5EF4-FFF2-40B4-BE49-F238E27FC236}">
                <a16:creationId xmlns:a16="http://schemas.microsoft.com/office/drawing/2014/main" id="{D720DF9C-0917-7608-F199-DED2A2E49076}"/>
              </a:ext>
            </a:extLst>
          </p:cNvPr>
          <p:cNvSpPr/>
          <p:nvPr userDrawn="1"/>
        </p:nvSpPr>
        <p:spPr>
          <a:xfrm>
            <a:off x="6319041" y="1066436"/>
            <a:ext cx="5253435" cy="51562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pic>
        <p:nvPicPr>
          <p:cNvPr id="7" name="Рисунок 6">
            <a:extLst>
              <a:ext uri="{FF2B5EF4-FFF2-40B4-BE49-F238E27FC236}">
                <a16:creationId xmlns:a16="http://schemas.microsoft.com/office/drawing/2014/main" id="{861C53F7-7A9F-84FF-10D5-5DD9CBCCEC58}"/>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8" name="Title 1">
            <a:extLst>
              <a:ext uri="{FF2B5EF4-FFF2-40B4-BE49-F238E27FC236}">
                <a16:creationId xmlns:a16="http://schemas.microsoft.com/office/drawing/2014/main" id="{514C563E-74BF-544A-F6F0-D392920E4EFC}"/>
              </a:ext>
            </a:extLst>
          </p:cNvPr>
          <p:cNvSpPr>
            <a:spLocks noGrp="1"/>
          </p:cNvSpPr>
          <p:nvPr>
            <p:ph type="title" hasCustomPrompt="1"/>
          </p:nvPr>
        </p:nvSpPr>
        <p:spPr>
          <a:xfrm>
            <a:off x="635080" y="634999"/>
            <a:ext cx="6070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9" name="Текст 39">
            <a:extLst>
              <a:ext uri="{FF2B5EF4-FFF2-40B4-BE49-F238E27FC236}">
                <a16:creationId xmlns:a16="http://schemas.microsoft.com/office/drawing/2014/main" id="{665DAB2B-F417-6A08-092D-CA0EA3655C5C}"/>
              </a:ext>
            </a:extLst>
          </p:cNvPr>
          <p:cNvSpPr>
            <a:spLocks noGrp="1"/>
          </p:cNvSpPr>
          <p:nvPr>
            <p:ph type="body" sz="quarter" idx="10" hasCustomPrompt="1"/>
          </p:nvPr>
        </p:nvSpPr>
        <p:spPr>
          <a:xfrm>
            <a:off x="635001" y="1792949"/>
            <a:ext cx="5510891" cy="3788569"/>
          </a:xfrm>
          <a:prstGeom prst="rect">
            <a:avLst/>
          </a:prstGeom>
        </p:spPr>
        <p:txBody>
          <a:bodyPr/>
          <a:lstStyle>
            <a:lvl1pPr marL="0" indent="0">
              <a:lnSpc>
                <a:spcPts val="2550"/>
              </a:lnSpc>
              <a:buNone/>
              <a:defRPr sz="2000" b="0" i="0">
                <a:latin typeface="IngoStem" panose="020B0503020203020204" pitchFamily="34" charset="0"/>
                <a:ea typeface="IngoStem" panose="020B0503020203020204" pitchFamily="34" charset="0"/>
              </a:defRPr>
            </a:lvl1pPr>
          </a:lstStyle>
          <a:p>
            <a:pPr lvl="0"/>
            <a:r>
              <a:rPr lang="ru-RU" dirty="0">
                <a:effectLst/>
              </a:rPr>
              <a:t>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a:t>
            </a:r>
            <a:endParaRPr lang="ru-RU" dirty="0"/>
          </a:p>
        </p:txBody>
      </p:sp>
      <p:sp>
        <p:nvSpPr>
          <p:cNvPr id="13" name="Текст 39">
            <a:extLst>
              <a:ext uri="{FF2B5EF4-FFF2-40B4-BE49-F238E27FC236}">
                <a16:creationId xmlns:a16="http://schemas.microsoft.com/office/drawing/2014/main" id="{9F1AEFF5-39F8-BE6E-A374-685B79F7244C}"/>
              </a:ext>
            </a:extLst>
          </p:cNvPr>
          <p:cNvSpPr>
            <a:spLocks noGrp="1"/>
          </p:cNvSpPr>
          <p:nvPr>
            <p:ph type="body" sz="quarter" idx="21" hasCustomPrompt="1"/>
          </p:nvPr>
        </p:nvSpPr>
        <p:spPr>
          <a:xfrm>
            <a:off x="6661988" y="4635712"/>
            <a:ext cx="4102100" cy="1226233"/>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sp>
        <p:nvSpPr>
          <p:cNvPr id="20" name="Текст 16">
            <a:extLst>
              <a:ext uri="{FF2B5EF4-FFF2-40B4-BE49-F238E27FC236}">
                <a16:creationId xmlns:a16="http://schemas.microsoft.com/office/drawing/2014/main" id="{2BAC7676-CA11-ED3F-3FCF-8144E7444493}"/>
              </a:ext>
            </a:extLst>
          </p:cNvPr>
          <p:cNvSpPr>
            <a:spLocks noGrp="1"/>
          </p:cNvSpPr>
          <p:nvPr>
            <p:ph type="body" sz="quarter" idx="22" hasCustomPrompt="1"/>
          </p:nvPr>
        </p:nvSpPr>
        <p:spPr>
          <a:xfrm>
            <a:off x="6423691" y="1066436"/>
            <a:ext cx="4679156" cy="1731243"/>
          </a:xfrm>
          <a:prstGeom prst="rect">
            <a:avLst/>
          </a:prstGeom>
        </p:spPr>
        <p:txBody>
          <a:bodyPr lIns="0" tIns="0" rIns="0" bIns="0">
            <a:spAutoFit/>
          </a:bodyPr>
          <a:lstStyle>
            <a:lvl1pPr marL="0" indent="0" algn="ctr">
              <a:lnSpc>
                <a:spcPts val="134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Tree>
    <p:extLst>
      <p:ext uri="{BB962C8B-B14F-4D97-AF65-F5344CB8AC3E}">
        <p14:creationId xmlns:p14="http://schemas.microsoft.com/office/powerpoint/2010/main" val="2851168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Слайды с цифрами 12">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61C53F7-7A9F-84FF-10D5-5DD9CBCCEC58}"/>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8" name="Title 1">
            <a:extLst>
              <a:ext uri="{FF2B5EF4-FFF2-40B4-BE49-F238E27FC236}">
                <a16:creationId xmlns:a16="http://schemas.microsoft.com/office/drawing/2014/main" id="{514C563E-74BF-544A-F6F0-D392920E4EFC}"/>
              </a:ext>
            </a:extLst>
          </p:cNvPr>
          <p:cNvSpPr>
            <a:spLocks noGrp="1"/>
          </p:cNvSpPr>
          <p:nvPr>
            <p:ph type="title" hasCustomPrompt="1"/>
          </p:nvPr>
        </p:nvSpPr>
        <p:spPr>
          <a:xfrm>
            <a:off x="635080" y="634999"/>
            <a:ext cx="6070521" cy="525978"/>
          </a:xfrm>
          <a:prstGeom prst="rect">
            <a:avLst/>
          </a:prstGeom>
        </p:spPr>
        <p:txBody>
          <a:bodyPr wrap="square" lIns="0" tIns="0" rIns="0" bIns="0" anchor="t">
            <a:spAutoFit/>
          </a:bodyPr>
          <a:lstStyle>
            <a:lvl1pPr>
              <a:lnSpc>
                <a:spcPts val="4000"/>
              </a:lnSpc>
              <a:defRPr sz="4000" b="1" i="0" spc="0" baseline="0">
                <a:solidFill>
                  <a:srgbClr val="0062D2"/>
                </a:solidFill>
                <a:latin typeface="IngoStem Medium" panose="020B0503020203020204" pitchFamily="34" charset="0"/>
                <a:ea typeface="IngoStem Medium" panose="020B0503020203020204" pitchFamily="34" charset="0"/>
              </a:defRPr>
            </a:lvl1pPr>
          </a:lstStyle>
          <a:p>
            <a:r>
              <a:rPr lang="ru-RU" dirty="0"/>
              <a:t>Заголовок слайда</a:t>
            </a:r>
            <a:endParaRPr lang="en-US" dirty="0"/>
          </a:p>
        </p:txBody>
      </p:sp>
      <p:sp>
        <p:nvSpPr>
          <p:cNvPr id="9" name="Текст 39">
            <a:extLst>
              <a:ext uri="{FF2B5EF4-FFF2-40B4-BE49-F238E27FC236}">
                <a16:creationId xmlns:a16="http://schemas.microsoft.com/office/drawing/2014/main" id="{665DAB2B-F417-6A08-092D-CA0EA3655C5C}"/>
              </a:ext>
            </a:extLst>
          </p:cNvPr>
          <p:cNvSpPr>
            <a:spLocks noGrp="1"/>
          </p:cNvSpPr>
          <p:nvPr>
            <p:ph type="body" sz="quarter" idx="10" hasCustomPrompt="1"/>
          </p:nvPr>
        </p:nvSpPr>
        <p:spPr>
          <a:xfrm>
            <a:off x="635001" y="1792949"/>
            <a:ext cx="5510891" cy="3788569"/>
          </a:xfrm>
          <a:prstGeom prst="rect">
            <a:avLst/>
          </a:prstGeom>
        </p:spPr>
        <p:txBody>
          <a:bodyPr/>
          <a:lstStyle>
            <a:lvl1pPr marL="0" indent="0">
              <a:lnSpc>
                <a:spcPts val="2550"/>
              </a:lnSpc>
              <a:buNone/>
              <a:defRPr sz="2000" b="0" i="0">
                <a:latin typeface="IngoStem" panose="020B0503020203020204" pitchFamily="34" charset="0"/>
                <a:ea typeface="IngoStem" panose="020B0503020203020204" pitchFamily="34" charset="0"/>
              </a:defRPr>
            </a:lvl1pPr>
          </a:lstStyle>
          <a:p>
            <a:pPr lvl="0"/>
            <a:r>
              <a:rPr lang="ru-RU" dirty="0">
                <a:effectLst/>
              </a:rPr>
              <a:t>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Основной текст слайда </a:t>
            </a:r>
            <a:endParaRPr lang="ru-RU" dirty="0"/>
          </a:p>
        </p:txBody>
      </p:sp>
      <p:sp>
        <p:nvSpPr>
          <p:cNvPr id="3" name="Текст 16">
            <a:extLst>
              <a:ext uri="{FF2B5EF4-FFF2-40B4-BE49-F238E27FC236}">
                <a16:creationId xmlns:a16="http://schemas.microsoft.com/office/drawing/2014/main" id="{321561CA-6AE1-4765-7A4F-4D51398A51E8}"/>
              </a:ext>
            </a:extLst>
          </p:cNvPr>
          <p:cNvSpPr>
            <a:spLocks noGrp="1"/>
          </p:cNvSpPr>
          <p:nvPr>
            <p:ph type="body" sz="quarter" idx="22" hasCustomPrompt="1"/>
          </p:nvPr>
        </p:nvSpPr>
        <p:spPr>
          <a:xfrm>
            <a:off x="6423691" y="4938507"/>
            <a:ext cx="4679156" cy="1731243"/>
          </a:xfrm>
          <a:prstGeom prst="rect">
            <a:avLst/>
          </a:prstGeom>
        </p:spPr>
        <p:txBody>
          <a:bodyPr lIns="0" tIns="0" rIns="0" bIns="0">
            <a:spAutoFit/>
          </a:bodyPr>
          <a:lstStyle>
            <a:lvl1pPr marL="0" indent="0" algn="ctr">
              <a:lnSpc>
                <a:spcPts val="134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Tree>
    <p:extLst>
      <p:ext uri="{BB962C8B-B14F-4D97-AF65-F5344CB8AC3E}">
        <p14:creationId xmlns:p14="http://schemas.microsoft.com/office/powerpoint/2010/main" val="2967530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Слайды с цифрами 13">
    <p:spTree>
      <p:nvGrpSpPr>
        <p:cNvPr id="1" name=""/>
        <p:cNvGrpSpPr/>
        <p:nvPr/>
      </p:nvGrpSpPr>
      <p:grpSpPr>
        <a:xfrm>
          <a:off x="0" y="0"/>
          <a:ext cx="0" cy="0"/>
          <a:chOff x="0" y="0"/>
          <a:chExt cx="0" cy="0"/>
        </a:xfrm>
      </p:grpSpPr>
      <p:sp>
        <p:nvSpPr>
          <p:cNvPr id="29" name="Скругленный прямоугольник 28">
            <a:extLst>
              <a:ext uri="{FF2B5EF4-FFF2-40B4-BE49-F238E27FC236}">
                <a16:creationId xmlns:a16="http://schemas.microsoft.com/office/drawing/2014/main" id="{62CAAF89-CBCB-62A0-C8F1-8C3A97648C18}"/>
              </a:ext>
            </a:extLst>
          </p:cNvPr>
          <p:cNvSpPr/>
          <p:nvPr userDrawn="1"/>
        </p:nvSpPr>
        <p:spPr>
          <a:xfrm>
            <a:off x="634246" y="1143000"/>
            <a:ext cx="5398175" cy="5079636"/>
          </a:xfrm>
          <a:prstGeom prst="roundRect">
            <a:avLst>
              <a:gd name="adj" fmla="val 3606"/>
            </a:avLst>
          </a:prstGeom>
          <a:solidFill>
            <a:srgbClr val="006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15" name="Скругленный прямоугольник 14">
            <a:extLst>
              <a:ext uri="{FF2B5EF4-FFF2-40B4-BE49-F238E27FC236}">
                <a16:creationId xmlns:a16="http://schemas.microsoft.com/office/drawing/2014/main" id="{0E7DDF11-9071-3C3C-176A-1E9CBE94B598}"/>
              </a:ext>
            </a:extLst>
          </p:cNvPr>
          <p:cNvSpPr/>
          <p:nvPr userDrawn="1"/>
        </p:nvSpPr>
        <p:spPr>
          <a:xfrm>
            <a:off x="6158746" y="1143000"/>
            <a:ext cx="5398175" cy="24765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pic>
        <p:nvPicPr>
          <p:cNvPr id="7" name="Рисунок 6">
            <a:extLst>
              <a:ext uri="{FF2B5EF4-FFF2-40B4-BE49-F238E27FC236}">
                <a16:creationId xmlns:a16="http://schemas.microsoft.com/office/drawing/2014/main" id="{861C53F7-7A9F-84FF-10D5-5DD9CBCCEC58}"/>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
        <p:nvSpPr>
          <p:cNvPr id="21" name="Текст 39">
            <a:extLst>
              <a:ext uri="{FF2B5EF4-FFF2-40B4-BE49-F238E27FC236}">
                <a16:creationId xmlns:a16="http://schemas.microsoft.com/office/drawing/2014/main" id="{D7944582-C42E-A241-319E-D749078FFF52}"/>
              </a:ext>
            </a:extLst>
          </p:cNvPr>
          <p:cNvSpPr>
            <a:spLocks noGrp="1"/>
          </p:cNvSpPr>
          <p:nvPr>
            <p:ph type="body" sz="quarter" idx="21" hasCustomPrompt="1"/>
          </p:nvPr>
        </p:nvSpPr>
        <p:spPr>
          <a:xfrm>
            <a:off x="6489292" y="1095362"/>
            <a:ext cx="4727371" cy="82868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a:t>
            </a:r>
          </a:p>
        </p:txBody>
      </p:sp>
      <p:sp>
        <p:nvSpPr>
          <p:cNvPr id="22" name="Текст 16">
            <a:extLst>
              <a:ext uri="{FF2B5EF4-FFF2-40B4-BE49-F238E27FC236}">
                <a16:creationId xmlns:a16="http://schemas.microsoft.com/office/drawing/2014/main" id="{D7AB8667-B2CD-956D-82DD-2A85661FEC4F}"/>
              </a:ext>
            </a:extLst>
          </p:cNvPr>
          <p:cNvSpPr>
            <a:spLocks noGrp="1"/>
          </p:cNvSpPr>
          <p:nvPr>
            <p:ph type="body" sz="quarter" idx="23" hasCustomPrompt="1"/>
          </p:nvPr>
        </p:nvSpPr>
        <p:spPr>
          <a:xfrm>
            <a:off x="6288655" y="1929570"/>
            <a:ext cx="5128646" cy="1577900"/>
          </a:xfrm>
          <a:prstGeom prst="rect">
            <a:avLst/>
          </a:prstGeom>
        </p:spPr>
        <p:txBody>
          <a:bodyPr wrap="square" lIns="0" tIns="0" rIns="0" bIns="0">
            <a:spAutoFit/>
          </a:bodyPr>
          <a:lstStyle>
            <a:lvl1pPr marL="0" indent="0" algn="ctr">
              <a:lnSpc>
                <a:spcPts val="120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23" name="Скругленный прямоугольник 22">
            <a:extLst>
              <a:ext uri="{FF2B5EF4-FFF2-40B4-BE49-F238E27FC236}">
                <a16:creationId xmlns:a16="http://schemas.microsoft.com/office/drawing/2014/main" id="{BF476362-71C1-06E9-048F-6FDA76F468A6}"/>
              </a:ext>
            </a:extLst>
          </p:cNvPr>
          <p:cNvSpPr/>
          <p:nvPr userDrawn="1"/>
        </p:nvSpPr>
        <p:spPr>
          <a:xfrm>
            <a:off x="6153890" y="3746136"/>
            <a:ext cx="5398175" cy="24765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24" name="Текст 39">
            <a:extLst>
              <a:ext uri="{FF2B5EF4-FFF2-40B4-BE49-F238E27FC236}">
                <a16:creationId xmlns:a16="http://schemas.microsoft.com/office/drawing/2014/main" id="{3483EED3-2E87-A3DE-A0AD-CCE77DD46975}"/>
              </a:ext>
            </a:extLst>
          </p:cNvPr>
          <p:cNvSpPr>
            <a:spLocks noGrp="1"/>
          </p:cNvSpPr>
          <p:nvPr>
            <p:ph type="body" sz="quarter" idx="24" hasCustomPrompt="1"/>
          </p:nvPr>
        </p:nvSpPr>
        <p:spPr>
          <a:xfrm>
            <a:off x="6484435" y="3698498"/>
            <a:ext cx="4727371" cy="82868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a:t>
            </a:r>
          </a:p>
        </p:txBody>
      </p:sp>
      <p:sp>
        <p:nvSpPr>
          <p:cNvPr id="25" name="Текст 16">
            <a:extLst>
              <a:ext uri="{FF2B5EF4-FFF2-40B4-BE49-F238E27FC236}">
                <a16:creationId xmlns:a16="http://schemas.microsoft.com/office/drawing/2014/main" id="{DE9C0E0B-9CCD-EA7D-DF7B-E44712905A7A}"/>
              </a:ext>
            </a:extLst>
          </p:cNvPr>
          <p:cNvSpPr>
            <a:spLocks noGrp="1"/>
          </p:cNvSpPr>
          <p:nvPr>
            <p:ph type="body" sz="quarter" idx="25" hasCustomPrompt="1"/>
          </p:nvPr>
        </p:nvSpPr>
        <p:spPr>
          <a:xfrm>
            <a:off x="6283798" y="4532706"/>
            <a:ext cx="5128646" cy="1577900"/>
          </a:xfrm>
          <a:prstGeom prst="rect">
            <a:avLst/>
          </a:prstGeom>
        </p:spPr>
        <p:txBody>
          <a:bodyPr wrap="square" lIns="0" tIns="0" rIns="0" bIns="0">
            <a:spAutoFit/>
          </a:bodyPr>
          <a:lstStyle>
            <a:lvl1pPr marL="0" indent="0" algn="ctr">
              <a:lnSpc>
                <a:spcPts val="120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30" name="Текст 16">
            <a:extLst>
              <a:ext uri="{FF2B5EF4-FFF2-40B4-BE49-F238E27FC236}">
                <a16:creationId xmlns:a16="http://schemas.microsoft.com/office/drawing/2014/main" id="{5AC0D303-EAB1-C36F-D0B4-50DD0B9F1A95}"/>
              </a:ext>
            </a:extLst>
          </p:cNvPr>
          <p:cNvSpPr>
            <a:spLocks noGrp="1"/>
          </p:cNvSpPr>
          <p:nvPr>
            <p:ph type="body" sz="quarter" idx="27" hasCustomPrompt="1"/>
          </p:nvPr>
        </p:nvSpPr>
        <p:spPr>
          <a:xfrm>
            <a:off x="764155" y="4532706"/>
            <a:ext cx="5128646" cy="1577900"/>
          </a:xfrm>
          <a:prstGeom prst="rect">
            <a:avLst/>
          </a:prstGeom>
        </p:spPr>
        <p:txBody>
          <a:bodyPr wrap="square" lIns="0" tIns="0" rIns="0" bIns="0">
            <a:spAutoFit/>
          </a:bodyPr>
          <a:lstStyle>
            <a:lvl1pPr marL="0" indent="0" algn="ctr">
              <a:lnSpc>
                <a:spcPts val="12000"/>
              </a:lnSpc>
              <a:buNone/>
              <a:defRPr sz="12000" b="1" i="0">
                <a:solidFill>
                  <a:schemeClr val="bg1"/>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31" name="Текст 39">
            <a:extLst>
              <a:ext uri="{FF2B5EF4-FFF2-40B4-BE49-F238E27FC236}">
                <a16:creationId xmlns:a16="http://schemas.microsoft.com/office/drawing/2014/main" id="{101E07FB-86D3-CEC8-21FB-9E5083E2CB59}"/>
              </a:ext>
            </a:extLst>
          </p:cNvPr>
          <p:cNvSpPr>
            <a:spLocks noGrp="1"/>
          </p:cNvSpPr>
          <p:nvPr>
            <p:ph type="body" sz="quarter" idx="26" hasCustomPrompt="1"/>
          </p:nvPr>
        </p:nvSpPr>
        <p:spPr>
          <a:xfrm>
            <a:off x="964791" y="1487681"/>
            <a:ext cx="4727371" cy="1226233"/>
          </a:xfrm>
          <a:prstGeom prst="rect">
            <a:avLst/>
          </a:prstGeom>
        </p:spPr>
        <p:txBody>
          <a:bodyPr wrap="square" anchor="t">
            <a:spAutoFit/>
          </a:bodyPr>
          <a:lstStyle>
            <a:lvl1pPr marL="0" indent="0" algn="l">
              <a:lnSpc>
                <a:spcPts val="1560"/>
              </a:lnSpc>
              <a:spcBef>
                <a:spcPts val="500"/>
              </a:spcBef>
              <a:buNone/>
              <a:defRPr sz="1200" b="0" i="0">
                <a:solidFill>
                  <a:schemeClr val="bg1">
                    <a:alpha val="99000"/>
                  </a:schemeClr>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spTree>
    <p:extLst>
      <p:ext uri="{BB962C8B-B14F-4D97-AF65-F5344CB8AC3E}">
        <p14:creationId xmlns:p14="http://schemas.microsoft.com/office/powerpoint/2010/main" val="3458786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Слайды с цифрами 14">
    <p:spTree>
      <p:nvGrpSpPr>
        <p:cNvPr id="1" name=""/>
        <p:cNvGrpSpPr/>
        <p:nvPr/>
      </p:nvGrpSpPr>
      <p:grpSpPr>
        <a:xfrm>
          <a:off x="0" y="0"/>
          <a:ext cx="0" cy="0"/>
          <a:chOff x="0" y="0"/>
          <a:chExt cx="0" cy="0"/>
        </a:xfrm>
      </p:grpSpPr>
      <p:sp>
        <p:nvSpPr>
          <p:cNvPr id="15" name="Скругленный прямоугольник 14">
            <a:extLst>
              <a:ext uri="{FF2B5EF4-FFF2-40B4-BE49-F238E27FC236}">
                <a16:creationId xmlns:a16="http://schemas.microsoft.com/office/drawing/2014/main" id="{0E7DDF11-9071-3C3C-176A-1E9CBE94B598}"/>
              </a:ext>
            </a:extLst>
          </p:cNvPr>
          <p:cNvSpPr/>
          <p:nvPr userDrawn="1"/>
        </p:nvSpPr>
        <p:spPr>
          <a:xfrm>
            <a:off x="639937" y="1143000"/>
            <a:ext cx="5398175" cy="24765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21" name="Текст 39">
            <a:extLst>
              <a:ext uri="{FF2B5EF4-FFF2-40B4-BE49-F238E27FC236}">
                <a16:creationId xmlns:a16="http://schemas.microsoft.com/office/drawing/2014/main" id="{D7944582-C42E-A241-319E-D749078FFF52}"/>
              </a:ext>
            </a:extLst>
          </p:cNvPr>
          <p:cNvSpPr>
            <a:spLocks noGrp="1"/>
          </p:cNvSpPr>
          <p:nvPr>
            <p:ph type="body" sz="quarter" idx="21" hasCustomPrompt="1"/>
          </p:nvPr>
        </p:nvSpPr>
        <p:spPr>
          <a:xfrm>
            <a:off x="970482" y="1095362"/>
            <a:ext cx="4727371" cy="82868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a:t>
            </a:r>
          </a:p>
        </p:txBody>
      </p:sp>
      <p:sp>
        <p:nvSpPr>
          <p:cNvPr id="22" name="Текст 16">
            <a:extLst>
              <a:ext uri="{FF2B5EF4-FFF2-40B4-BE49-F238E27FC236}">
                <a16:creationId xmlns:a16="http://schemas.microsoft.com/office/drawing/2014/main" id="{D7AB8667-B2CD-956D-82DD-2A85661FEC4F}"/>
              </a:ext>
            </a:extLst>
          </p:cNvPr>
          <p:cNvSpPr>
            <a:spLocks noGrp="1"/>
          </p:cNvSpPr>
          <p:nvPr>
            <p:ph type="body" sz="quarter" idx="23" hasCustomPrompt="1"/>
          </p:nvPr>
        </p:nvSpPr>
        <p:spPr>
          <a:xfrm>
            <a:off x="769845" y="1929570"/>
            <a:ext cx="5128646" cy="1577900"/>
          </a:xfrm>
          <a:prstGeom prst="rect">
            <a:avLst/>
          </a:prstGeom>
        </p:spPr>
        <p:txBody>
          <a:bodyPr wrap="square" lIns="0" tIns="0" rIns="0" bIns="0">
            <a:spAutoFit/>
          </a:bodyPr>
          <a:lstStyle>
            <a:lvl1pPr marL="0" indent="0" algn="ctr">
              <a:lnSpc>
                <a:spcPts val="120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23" name="Скругленный прямоугольник 22">
            <a:extLst>
              <a:ext uri="{FF2B5EF4-FFF2-40B4-BE49-F238E27FC236}">
                <a16:creationId xmlns:a16="http://schemas.microsoft.com/office/drawing/2014/main" id="{BF476362-71C1-06E9-048F-6FDA76F468A6}"/>
              </a:ext>
            </a:extLst>
          </p:cNvPr>
          <p:cNvSpPr/>
          <p:nvPr userDrawn="1"/>
        </p:nvSpPr>
        <p:spPr>
          <a:xfrm>
            <a:off x="635080" y="3746136"/>
            <a:ext cx="5398175" cy="2476500"/>
          </a:xfrm>
          <a:prstGeom prst="roundRect">
            <a:avLst>
              <a:gd name="adj" fmla="val 3606"/>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24" name="Текст 39">
            <a:extLst>
              <a:ext uri="{FF2B5EF4-FFF2-40B4-BE49-F238E27FC236}">
                <a16:creationId xmlns:a16="http://schemas.microsoft.com/office/drawing/2014/main" id="{3483EED3-2E87-A3DE-A0AD-CCE77DD46975}"/>
              </a:ext>
            </a:extLst>
          </p:cNvPr>
          <p:cNvSpPr>
            <a:spLocks noGrp="1"/>
          </p:cNvSpPr>
          <p:nvPr>
            <p:ph type="body" sz="quarter" idx="24" hasCustomPrompt="1"/>
          </p:nvPr>
        </p:nvSpPr>
        <p:spPr>
          <a:xfrm>
            <a:off x="965626" y="3698498"/>
            <a:ext cx="4727371" cy="828688"/>
          </a:xfrm>
          <a:prstGeom prst="rect">
            <a:avLst/>
          </a:prstGeom>
        </p:spPr>
        <p:txBody>
          <a:bodyPr wrap="square" anchor="b">
            <a:spAutoFit/>
          </a:bodyPr>
          <a:lstStyle>
            <a:lvl1pPr marL="0" indent="0" algn="l">
              <a:lnSpc>
                <a:spcPts val="1560"/>
              </a:lnSpc>
              <a:spcBef>
                <a:spcPts val="500"/>
              </a:spcBef>
              <a:buNone/>
              <a:defRPr sz="1200" b="0" i="0">
                <a:solidFill>
                  <a:schemeClr val="tx1"/>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a:t>
            </a:r>
          </a:p>
        </p:txBody>
      </p:sp>
      <p:sp>
        <p:nvSpPr>
          <p:cNvPr id="25" name="Текст 16">
            <a:extLst>
              <a:ext uri="{FF2B5EF4-FFF2-40B4-BE49-F238E27FC236}">
                <a16:creationId xmlns:a16="http://schemas.microsoft.com/office/drawing/2014/main" id="{DE9C0E0B-9CCD-EA7D-DF7B-E44712905A7A}"/>
              </a:ext>
            </a:extLst>
          </p:cNvPr>
          <p:cNvSpPr>
            <a:spLocks noGrp="1"/>
          </p:cNvSpPr>
          <p:nvPr>
            <p:ph type="body" sz="quarter" idx="25" hasCustomPrompt="1"/>
          </p:nvPr>
        </p:nvSpPr>
        <p:spPr>
          <a:xfrm>
            <a:off x="764989" y="4532706"/>
            <a:ext cx="5128646" cy="1577900"/>
          </a:xfrm>
          <a:prstGeom prst="rect">
            <a:avLst/>
          </a:prstGeom>
        </p:spPr>
        <p:txBody>
          <a:bodyPr wrap="square" lIns="0" tIns="0" rIns="0" bIns="0">
            <a:spAutoFit/>
          </a:bodyPr>
          <a:lstStyle>
            <a:lvl1pPr marL="0" indent="0" algn="ctr">
              <a:lnSpc>
                <a:spcPts val="12000"/>
              </a:lnSpc>
              <a:buNone/>
              <a:defRPr sz="12000" b="1" i="0">
                <a:solidFill>
                  <a:srgbClr val="0062D2"/>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2" name="Скругленный прямоугольник 1">
            <a:extLst>
              <a:ext uri="{FF2B5EF4-FFF2-40B4-BE49-F238E27FC236}">
                <a16:creationId xmlns:a16="http://schemas.microsoft.com/office/drawing/2014/main" id="{22AA81AA-A212-23A0-1BF3-FDB43853575B}"/>
              </a:ext>
            </a:extLst>
          </p:cNvPr>
          <p:cNvSpPr/>
          <p:nvPr userDrawn="1"/>
        </p:nvSpPr>
        <p:spPr>
          <a:xfrm>
            <a:off x="6153890" y="1143000"/>
            <a:ext cx="5398175" cy="5079636"/>
          </a:xfrm>
          <a:prstGeom prst="roundRect">
            <a:avLst>
              <a:gd name="adj" fmla="val 3606"/>
            </a:avLst>
          </a:prstGeom>
          <a:solidFill>
            <a:srgbClr val="006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900" dirty="0">
              <a:noFill/>
            </a:endParaRPr>
          </a:p>
        </p:txBody>
      </p:sp>
      <p:sp>
        <p:nvSpPr>
          <p:cNvPr id="3" name="Текст 16">
            <a:extLst>
              <a:ext uri="{FF2B5EF4-FFF2-40B4-BE49-F238E27FC236}">
                <a16:creationId xmlns:a16="http://schemas.microsoft.com/office/drawing/2014/main" id="{69935381-3131-4218-C857-F5D0FC192FBE}"/>
              </a:ext>
            </a:extLst>
          </p:cNvPr>
          <p:cNvSpPr>
            <a:spLocks noGrp="1"/>
          </p:cNvSpPr>
          <p:nvPr>
            <p:ph type="body" sz="quarter" idx="28" hasCustomPrompt="1"/>
          </p:nvPr>
        </p:nvSpPr>
        <p:spPr>
          <a:xfrm>
            <a:off x="6283798" y="4532706"/>
            <a:ext cx="5128646" cy="1577900"/>
          </a:xfrm>
          <a:prstGeom prst="rect">
            <a:avLst/>
          </a:prstGeom>
        </p:spPr>
        <p:txBody>
          <a:bodyPr wrap="square" lIns="0" tIns="0" rIns="0" bIns="0">
            <a:spAutoFit/>
          </a:bodyPr>
          <a:lstStyle>
            <a:lvl1pPr marL="0" indent="0" algn="ctr">
              <a:lnSpc>
                <a:spcPts val="12000"/>
              </a:lnSpc>
              <a:buNone/>
              <a:defRPr sz="12000" b="1" i="0">
                <a:solidFill>
                  <a:schemeClr val="bg1"/>
                </a:solidFill>
                <a:latin typeface="IngoStem Bold" panose="020B0503020203020204" pitchFamily="34" charset="0"/>
                <a:ea typeface="IngoStem Bold" panose="020B0503020203020204" pitchFamily="34" charset="0"/>
              </a:defRPr>
            </a:lvl1pPr>
            <a:lvl2pPr marL="228600" indent="0">
              <a:lnSpc>
                <a:spcPct val="100000"/>
              </a:lnSpc>
              <a:buNone/>
              <a:defRPr sz="12000" b="1" i="0">
                <a:solidFill>
                  <a:srgbClr val="0062D2"/>
                </a:solidFill>
                <a:latin typeface="IngoStem Bold" panose="020B0503020203020204" pitchFamily="34" charset="0"/>
                <a:ea typeface="IngoStem Bold" panose="020B0503020203020204" pitchFamily="34" charset="0"/>
              </a:defRPr>
            </a:lvl2pPr>
          </a:lstStyle>
          <a:p>
            <a:pPr lvl="0"/>
            <a:r>
              <a:rPr lang="ru-RU" dirty="0"/>
              <a:t>706К</a:t>
            </a:r>
          </a:p>
        </p:txBody>
      </p:sp>
      <p:sp>
        <p:nvSpPr>
          <p:cNvPr id="4" name="Текст 39">
            <a:extLst>
              <a:ext uri="{FF2B5EF4-FFF2-40B4-BE49-F238E27FC236}">
                <a16:creationId xmlns:a16="http://schemas.microsoft.com/office/drawing/2014/main" id="{A29104E5-D2B0-7A7B-2E41-18BD025A8BC5}"/>
              </a:ext>
            </a:extLst>
          </p:cNvPr>
          <p:cNvSpPr>
            <a:spLocks noGrp="1"/>
          </p:cNvSpPr>
          <p:nvPr>
            <p:ph type="body" sz="quarter" idx="29" hasCustomPrompt="1"/>
          </p:nvPr>
        </p:nvSpPr>
        <p:spPr>
          <a:xfrm>
            <a:off x="6484435" y="1487681"/>
            <a:ext cx="4727371" cy="1226233"/>
          </a:xfrm>
          <a:prstGeom prst="rect">
            <a:avLst/>
          </a:prstGeom>
        </p:spPr>
        <p:txBody>
          <a:bodyPr wrap="square" anchor="t">
            <a:spAutoFit/>
          </a:bodyPr>
          <a:lstStyle>
            <a:lvl1pPr marL="0" indent="0" algn="l">
              <a:lnSpc>
                <a:spcPts val="1560"/>
              </a:lnSpc>
              <a:spcBef>
                <a:spcPts val="500"/>
              </a:spcBef>
              <a:buNone/>
              <a:defRPr sz="1200" b="0" i="0">
                <a:solidFill>
                  <a:schemeClr val="bg1">
                    <a:alpha val="99000"/>
                  </a:schemeClr>
                </a:solidFill>
                <a:latin typeface="IngoStem" panose="020B0503020203020204" pitchFamily="34" charset="0"/>
                <a:ea typeface="IngoStem" panose="020B0503020203020204" pitchFamily="34" charset="0"/>
              </a:defRPr>
            </a:lvl1pPr>
          </a:lstStyle>
          <a:p>
            <a:pPr marL="0" indent="0" algn="l">
              <a:lnSpc>
                <a:spcPts val="3120"/>
              </a:lnSpc>
              <a:buNone/>
            </a:pPr>
            <a:r>
              <a:rPr lang="ru-RU" dirty="0">
                <a:effectLst/>
              </a:rPr>
              <a:t>Небольшой текст внутри плашки Небольшой текст внутри плашки Небольшой текст внутри плашки Небольшой текст внутри плашки Небольшой текст внутри плашки</a:t>
            </a:r>
          </a:p>
        </p:txBody>
      </p:sp>
      <p:pic>
        <p:nvPicPr>
          <p:cNvPr id="7" name="Рисунок 6">
            <a:extLst>
              <a:ext uri="{FF2B5EF4-FFF2-40B4-BE49-F238E27FC236}">
                <a16:creationId xmlns:a16="http://schemas.microsoft.com/office/drawing/2014/main" id="{861C53F7-7A9F-84FF-10D5-5DD9CBCCEC58}"/>
              </a:ext>
            </a:extLst>
          </p:cNvPr>
          <p:cNvPicPr>
            <a:picLocks noChangeAspect="1"/>
          </p:cNvPicPr>
          <p:nvPr userDrawn="1"/>
        </p:nvPicPr>
        <p:blipFill>
          <a:blip>
            <a:extLst>
              <a:ext uri="{96DAC541-7B7A-43D3-8B79-37D633B846F1}">
                <asvg:svgBlip xmlns="" xmlns:asvg="http://schemas.microsoft.com/office/drawing/2016/SVG/main" r:embed="rId2"/>
              </a:ext>
            </a:extLst>
          </a:blip>
          <a:stretch>
            <a:fillRect/>
          </a:stretch>
        </p:blipFill>
        <p:spPr>
          <a:xfrm>
            <a:off x="10286947" y="635364"/>
            <a:ext cx="1285528" cy="137123"/>
          </a:xfrm>
          <a:prstGeom prst="rect">
            <a:avLst/>
          </a:prstGeom>
        </p:spPr>
      </p:pic>
    </p:spTree>
    <p:extLst>
      <p:ext uri="{BB962C8B-B14F-4D97-AF65-F5344CB8AC3E}">
        <p14:creationId xmlns:p14="http://schemas.microsoft.com/office/powerpoint/2010/main" val="3548716632"/>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pic>
        <p:nvPicPr>
          <p:cNvPr id="85"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86" name="Body Level One…"/>
          <p:cNvSpPr txBox="1">
            <a:spLocks noGrp="1"/>
          </p:cNvSpPr>
          <p:nvPr>
            <p:ph type="body" sz="quarter" idx="1"/>
          </p:nvPr>
        </p:nvSpPr>
        <p:spPr>
          <a:xfrm>
            <a:off x="4258871" y="2302699"/>
            <a:ext cx="3634881" cy="364568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7"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88"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pic>
        <p:nvPicPr>
          <p:cNvPr id="95"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96" name="Body Level One…"/>
          <p:cNvSpPr txBox="1">
            <a:spLocks noGrp="1"/>
          </p:cNvSpPr>
          <p:nvPr>
            <p:ph type="body" sz="quarter" idx="1"/>
          </p:nvPr>
        </p:nvSpPr>
        <p:spPr>
          <a:xfrm>
            <a:off x="8125959" y="2302699"/>
            <a:ext cx="3634881" cy="364568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7"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98" name="Picture Placeholder 9"/>
          <p:cNvSpPr>
            <a:spLocks noGrp="1"/>
          </p:cNvSpPr>
          <p:nvPr>
            <p:ph type="pic" sz="half" idx="21"/>
          </p:nvPr>
        </p:nvSpPr>
        <p:spPr>
          <a:xfrm>
            <a:off x="428121" y="2302699"/>
            <a:ext cx="7465632" cy="3645684"/>
          </a:xfrm>
          <a:prstGeom prst="rect">
            <a:avLst/>
          </a:prstGeom>
        </p:spPr>
        <p:txBody>
          <a:bodyPr lIns="91439" rIns="91439"/>
          <a:lstStyle/>
          <a:p>
            <a:endParaRPr/>
          </a:p>
        </p:txBody>
      </p:sp>
      <p:sp>
        <p:nvSpPr>
          <p:cNvPr id="99"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pic>
        <p:nvPicPr>
          <p:cNvPr id="106"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107" name="Title Text"/>
          <p:cNvSpPr txBox="1">
            <a:spLocks noGrp="1"/>
          </p:cNvSpPr>
          <p:nvPr>
            <p:ph type="title"/>
          </p:nvPr>
        </p:nvSpPr>
        <p:spPr>
          <a:xfrm>
            <a:off x="4258871" y="0"/>
            <a:ext cx="7501971" cy="1725090"/>
          </a:xfrm>
          <a:prstGeom prst="rect">
            <a:avLst/>
          </a:prstGeom>
        </p:spPr>
        <p:txBody>
          <a:bodyPr anchor="t">
            <a:normAutofit/>
          </a:bodyPr>
          <a:lstStyle/>
          <a:p>
            <a:r>
              <a:t>Title Text</a:t>
            </a:r>
          </a:p>
        </p:txBody>
      </p:sp>
      <p:sp>
        <p:nvSpPr>
          <p:cNvPr id="108" name="Body Level One…"/>
          <p:cNvSpPr txBox="1">
            <a:spLocks noGrp="1"/>
          </p:cNvSpPr>
          <p:nvPr>
            <p:ph type="body" idx="1"/>
          </p:nvPr>
        </p:nvSpPr>
        <p:spPr>
          <a:xfrm>
            <a:off x="413857" y="2302699"/>
            <a:ext cx="11332720" cy="364568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413855" y="6084501"/>
            <a:ext cx="335867" cy="333089"/>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23"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124" name="Body Level One…"/>
          <p:cNvSpPr txBox="1">
            <a:spLocks noGrp="1"/>
          </p:cNvSpPr>
          <p:nvPr>
            <p:ph type="body" idx="1"/>
          </p:nvPr>
        </p:nvSpPr>
        <p:spPr>
          <a:xfrm>
            <a:off x="0" y="0"/>
            <a:ext cx="12192000" cy="6858000"/>
          </a:xfrm>
          <a:prstGeom prst="rect">
            <a:avLst/>
          </a:prstGeom>
        </p:spPr>
        <p:txBody>
          <a:bodyPr>
            <a:normAutofit/>
          </a:bodyPr>
          <a:lstStyle>
            <a:lvl1pPr>
              <a:defRPr sz="2900"/>
            </a:lvl1pPr>
            <a:lvl2pPr>
              <a:defRPr sz="2900"/>
            </a:lvl2pPr>
            <a:lvl3pPr>
              <a:defRPr sz="2900"/>
            </a:lvl3pPr>
            <a:lvl4pPr>
              <a:defRPr sz="2900"/>
            </a:lvl4pPr>
            <a:lvl5pPr>
              <a:defRPr sz="2900"/>
            </a:lvl5pPr>
          </a:lstStyle>
          <a:p>
            <a:r>
              <a:t>Body Level One</a:t>
            </a:r>
          </a:p>
          <a:p>
            <a:pPr lvl="1"/>
            <a:r>
              <a:t>Body Level Two</a:t>
            </a:r>
          </a:p>
          <a:p>
            <a:pPr lvl="2"/>
            <a:r>
              <a:t>Body Level Three</a:t>
            </a:r>
          </a:p>
          <a:p>
            <a:pPr lvl="3"/>
            <a:r>
              <a:t>Body Level Four</a:t>
            </a:r>
          </a:p>
          <a:p>
            <a:pPr lvl="4"/>
            <a:r>
              <a:t>Body Level Five</a:t>
            </a:r>
          </a:p>
        </p:txBody>
      </p:sp>
      <p:sp>
        <p:nvSpPr>
          <p:cNvPr id="125" name="Title Text"/>
          <p:cNvSpPr txBox="1">
            <a:spLocks noGrp="1"/>
          </p:cNvSpPr>
          <p:nvPr>
            <p:ph type="title"/>
          </p:nvPr>
        </p:nvSpPr>
        <p:spPr>
          <a:xfrm>
            <a:off x="3528240" y="673691"/>
            <a:ext cx="7485133" cy="940811"/>
          </a:xfrm>
          <a:prstGeom prst="rect">
            <a:avLst/>
          </a:prstGeom>
        </p:spPr>
        <p:txBody>
          <a:bodyPr lIns="0" tIns="0" rIns="0" bIns="0" anchor="t">
            <a:normAutofit/>
          </a:bodyPr>
          <a:lstStyle>
            <a:lvl1pPr>
              <a:defRPr sz="3200" i="1">
                <a:solidFill>
                  <a:srgbClr val="A07C32"/>
                </a:solidFill>
                <a:latin typeface="Times New Roman"/>
                <a:ea typeface="Times New Roman"/>
                <a:cs typeface="Times New Roman"/>
                <a:sym typeface="Times New Roman"/>
              </a:defRPr>
            </a:lvl1pPr>
          </a:lstStyle>
          <a:p>
            <a:r>
              <a:t>Title Text</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Основной слайд">
    <p:spTree>
      <p:nvGrpSpPr>
        <p:cNvPr id="1" name=""/>
        <p:cNvGrpSpPr/>
        <p:nvPr/>
      </p:nvGrpSpPr>
      <p:grpSpPr>
        <a:xfrm>
          <a:off x="0" y="0"/>
          <a:ext cx="0" cy="0"/>
          <a:chOff x="0" y="0"/>
          <a:chExt cx="0" cy="0"/>
        </a:xfrm>
      </p:grpSpPr>
      <p:pic>
        <p:nvPicPr>
          <p:cNvPr id="133" name="Рисунок 3" descr="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134" name="Впишите ключевую мысль, вывод, отражающий суть слайда, не более 2 строк"/>
          <p:cNvSpPr txBox="1">
            <a:spLocks noGrp="1"/>
          </p:cNvSpPr>
          <p:nvPr>
            <p:ph type="title" hasCustomPrompt="1"/>
          </p:nvPr>
        </p:nvSpPr>
        <p:spPr>
          <a:xfrm>
            <a:off x="3695074" y="373960"/>
            <a:ext cx="6864978" cy="902761"/>
          </a:xfrm>
          <a:prstGeom prst="rect">
            <a:avLst/>
          </a:prstGeom>
        </p:spPr>
        <p:txBody>
          <a:bodyPr anchor="t">
            <a:normAutofit/>
          </a:bodyPr>
          <a:lstStyle/>
          <a:p>
            <a:r>
              <a:t>Впишите ключевую мысль, вывод, отражающий суть слайда, не более 2 строк</a:t>
            </a:r>
          </a:p>
        </p:txBody>
      </p:sp>
      <p:sp>
        <p:nvSpPr>
          <p:cNvPr id="135" name="Body Level One…"/>
          <p:cNvSpPr txBox="1">
            <a:spLocks noGrp="1"/>
          </p:cNvSpPr>
          <p:nvPr>
            <p:ph type="body" sz="quarter" idx="1" hasCustomPrompt="1"/>
          </p:nvPr>
        </p:nvSpPr>
        <p:spPr>
          <a:xfrm>
            <a:off x="352102" y="164172"/>
            <a:ext cx="3090335" cy="256118"/>
          </a:xfrm>
          <a:prstGeom prst="rect">
            <a:avLst/>
          </a:prstGeom>
        </p:spPr>
        <p:txBody>
          <a:bodyPr lIns="0" tIns="0" rIns="0" bIns="0">
            <a:normAutofit/>
          </a:bodyPr>
          <a:lstStyle>
            <a:lvl1pPr>
              <a:defRPr sz="1400">
                <a:solidFill>
                  <a:srgbClr val="87AFF9"/>
                </a:solidFill>
              </a:defRPr>
            </a:lvl1pPr>
            <a:lvl2pPr>
              <a:defRPr sz="1400">
                <a:solidFill>
                  <a:srgbClr val="87AFF9"/>
                </a:solidFill>
              </a:defRPr>
            </a:lvl2pPr>
            <a:lvl3pPr>
              <a:defRPr sz="1400">
                <a:solidFill>
                  <a:srgbClr val="87AFF9"/>
                </a:solidFill>
              </a:defRPr>
            </a:lvl3pPr>
            <a:lvl4pPr>
              <a:defRPr sz="1400">
                <a:solidFill>
                  <a:srgbClr val="87AFF9"/>
                </a:solidFill>
              </a:defRPr>
            </a:lvl4pPr>
            <a:lvl5pPr>
              <a:defRPr sz="1400">
                <a:solidFill>
                  <a:srgbClr val="87AFF9"/>
                </a:solidFill>
              </a:defRPr>
            </a:lvl5pPr>
          </a:lstStyle>
          <a:p>
            <a:r>
              <a:t>Впишите название раздела</a:t>
            </a:r>
          </a:p>
          <a:p>
            <a:pPr lvl="1"/>
            <a:endParaRPr/>
          </a:p>
          <a:p>
            <a:pPr lvl="2"/>
            <a:endParaRPr/>
          </a:p>
          <a:p>
            <a:pPr lvl="3"/>
            <a:endParaRPr/>
          </a:p>
          <a:p>
            <a:pPr lvl="4"/>
            <a:endParaRPr/>
          </a:p>
        </p:txBody>
      </p:sp>
      <p:sp>
        <p:nvSpPr>
          <p:cNvPr id="136" name="Текст 8"/>
          <p:cNvSpPr>
            <a:spLocks noGrp="1"/>
          </p:cNvSpPr>
          <p:nvPr>
            <p:ph type="body" sz="quarter" idx="21" hasCustomPrompt="1"/>
          </p:nvPr>
        </p:nvSpPr>
        <p:spPr>
          <a:xfrm>
            <a:off x="334433" y="6393438"/>
            <a:ext cx="7599203" cy="256118"/>
          </a:xfrm>
          <a:prstGeom prst="rect">
            <a:avLst/>
          </a:prstGeom>
        </p:spPr>
        <p:txBody>
          <a:bodyPr lIns="0" tIns="0" rIns="0" bIns="0">
            <a:normAutofit/>
          </a:bodyPr>
          <a:lstStyle>
            <a:lvl1pPr>
              <a:defRPr sz="1000">
                <a:solidFill>
                  <a:srgbClr val="808080"/>
                </a:solidFill>
              </a:defRPr>
            </a:lvl1pPr>
          </a:lstStyle>
          <a:p>
            <a:r>
              <a:t>Впишите источники, примечания и комментарии</a:t>
            </a:r>
          </a:p>
        </p:txBody>
      </p:sp>
      <p:sp>
        <p:nvSpPr>
          <p:cNvPr id="137" name="Slide Number"/>
          <p:cNvSpPr txBox="1">
            <a:spLocks noGrp="1"/>
          </p:cNvSpPr>
          <p:nvPr>
            <p:ph type="sldNum" sz="quarter" idx="2"/>
          </p:nvPr>
        </p:nvSpPr>
        <p:spPr>
          <a:xfrm>
            <a:off x="11688805" y="6425703"/>
            <a:ext cx="310119" cy="300594"/>
          </a:xfrm>
          <a:prstGeom prst="rect">
            <a:avLst/>
          </a:prstGeom>
        </p:spPr>
        <p:txBody>
          <a:bodyPr/>
          <a:lstStyle>
            <a:lvl1pPr>
              <a:defRPr sz="1600">
                <a:solidFill>
                  <a:srgbClr val="0A52D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Основной слайд">
    <p:spTree>
      <p:nvGrpSpPr>
        <p:cNvPr id="1" name=""/>
        <p:cNvGrpSpPr/>
        <p:nvPr/>
      </p:nvGrpSpPr>
      <p:grpSpPr>
        <a:xfrm>
          <a:off x="0" y="0"/>
          <a:ext cx="0" cy="0"/>
          <a:chOff x="0" y="0"/>
          <a:chExt cx="0" cy="0"/>
        </a:xfrm>
      </p:grpSpPr>
      <p:sp>
        <p:nvSpPr>
          <p:cNvPr id="153" name="Прямоугольник 30"/>
          <p:cNvSpPr/>
          <p:nvPr/>
        </p:nvSpPr>
        <p:spPr>
          <a:xfrm>
            <a:off x="12271513" y="373959"/>
            <a:ext cx="194367" cy="902760"/>
          </a:xfrm>
          <a:prstGeom prst="rect">
            <a:avLst/>
          </a:prstGeom>
          <a:solidFill>
            <a:schemeClr val="accent1"/>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54" name="Прямоугольник 31"/>
          <p:cNvSpPr/>
          <p:nvPr/>
        </p:nvSpPr>
        <p:spPr>
          <a:xfrm>
            <a:off x="12271513" y="1390671"/>
            <a:ext cx="194367" cy="451381"/>
          </a:xfrm>
          <a:prstGeom prst="rect">
            <a:avLst/>
          </a:prstGeom>
          <a:solidFill>
            <a:srgbClr val="4B87F6"/>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55" name="Прямоугольник 32"/>
          <p:cNvSpPr/>
          <p:nvPr/>
        </p:nvSpPr>
        <p:spPr>
          <a:xfrm>
            <a:off x="12271513" y="1956005"/>
            <a:ext cx="194367" cy="4228343"/>
          </a:xfrm>
          <a:prstGeom prst="rect">
            <a:avLst/>
          </a:prstGeom>
          <a:solidFill>
            <a:srgbClr val="505050"/>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56" name="Прямоугольник 33"/>
          <p:cNvSpPr/>
          <p:nvPr/>
        </p:nvSpPr>
        <p:spPr>
          <a:xfrm>
            <a:off x="12271513" y="6502401"/>
            <a:ext cx="194367" cy="256164"/>
          </a:xfrm>
          <a:prstGeom prst="rect">
            <a:avLst/>
          </a:prstGeom>
          <a:solidFill>
            <a:srgbClr val="808080"/>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grpSp>
        <p:nvGrpSpPr>
          <p:cNvPr id="159" name="Прямоугольник 34"/>
          <p:cNvGrpSpPr/>
          <p:nvPr/>
        </p:nvGrpSpPr>
        <p:grpSpPr>
          <a:xfrm>
            <a:off x="12465877" y="373959"/>
            <a:ext cx="563183" cy="902760"/>
            <a:chOff x="0" y="0"/>
            <a:chExt cx="563182" cy="902758"/>
          </a:xfrm>
        </p:grpSpPr>
        <p:sp>
          <p:nvSpPr>
            <p:cNvPr id="157" name="Rectangle"/>
            <p:cNvSpPr/>
            <p:nvPr/>
          </p:nvSpPr>
          <p:spPr>
            <a:xfrm>
              <a:off x="-1" y="0"/>
              <a:ext cx="563184" cy="902759"/>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609600">
                <a:defRPr sz="2400">
                  <a:solidFill>
                    <a:srgbClr val="FFFFFF"/>
                  </a:solidFill>
                  <a:latin typeface="Tahoma"/>
                  <a:ea typeface="Tahoma"/>
                  <a:cs typeface="Tahoma"/>
                  <a:sym typeface="Tahoma"/>
                </a:defRPr>
              </a:pPr>
              <a:endParaRPr/>
            </a:p>
          </p:txBody>
        </p:sp>
        <p:sp>
          <p:nvSpPr>
            <p:cNvPr id="158" name="20"/>
            <p:cNvSpPr txBox="1"/>
            <p:nvPr/>
          </p:nvSpPr>
          <p:spPr>
            <a:xfrm>
              <a:off x="-1" y="254529"/>
              <a:ext cx="563184" cy="393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609600">
                <a:defRPr sz="2600" b="1">
                  <a:latin typeface="Tahoma"/>
                  <a:ea typeface="Tahoma"/>
                  <a:cs typeface="Tahoma"/>
                  <a:sym typeface="Tahoma"/>
                </a:defRPr>
              </a:lvl1pPr>
            </a:lstStyle>
            <a:p>
              <a:r>
                <a:t>20</a:t>
              </a:r>
            </a:p>
          </p:txBody>
        </p:sp>
      </p:grpSp>
      <p:grpSp>
        <p:nvGrpSpPr>
          <p:cNvPr id="162" name="Прямоугольник 35"/>
          <p:cNvGrpSpPr/>
          <p:nvPr/>
        </p:nvGrpSpPr>
        <p:grpSpPr>
          <a:xfrm>
            <a:off x="12465877" y="1382735"/>
            <a:ext cx="563183" cy="459319"/>
            <a:chOff x="0" y="0"/>
            <a:chExt cx="563182" cy="459317"/>
          </a:xfrm>
        </p:grpSpPr>
        <p:sp>
          <p:nvSpPr>
            <p:cNvPr id="160" name="Rectangle"/>
            <p:cNvSpPr/>
            <p:nvPr/>
          </p:nvSpPr>
          <p:spPr>
            <a:xfrm>
              <a:off x="-1" y="-1"/>
              <a:ext cx="563184" cy="459319"/>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609600">
                <a:defRPr sz="2400">
                  <a:solidFill>
                    <a:srgbClr val="FFFFFF"/>
                  </a:solidFill>
                  <a:latin typeface="Tahoma"/>
                  <a:ea typeface="Tahoma"/>
                  <a:cs typeface="Tahoma"/>
                  <a:sym typeface="Tahoma"/>
                </a:defRPr>
              </a:pPr>
              <a:endParaRPr/>
            </a:p>
          </p:txBody>
        </p:sp>
        <p:sp>
          <p:nvSpPr>
            <p:cNvPr id="161" name="12"/>
            <p:cNvSpPr txBox="1"/>
            <p:nvPr/>
          </p:nvSpPr>
          <p:spPr>
            <a:xfrm>
              <a:off x="-1" y="109008"/>
              <a:ext cx="563184"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609600">
                <a:defRPr sz="1600">
                  <a:solidFill>
                    <a:srgbClr val="4B87F6"/>
                  </a:solidFill>
                  <a:latin typeface="Tahoma"/>
                  <a:ea typeface="Tahoma"/>
                  <a:cs typeface="Tahoma"/>
                  <a:sym typeface="Tahoma"/>
                </a:defRPr>
              </a:lvl1pPr>
            </a:lstStyle>
            <a:p>
              <a:r>
                <a:t>12</a:t>
              </a:r>
            </a:p>
          </p:txBody>
        </p:sp>
      </p:grpSp>
      <p:grpSp>
        <p:nvGrpSpPr>
          <p:cNvPr id="165" name="Прямоугольник 36"/>
          <p:cNvGrpSpPr/>
          <p:nvPr/>
        </p:nvGrpSpPr>
        <p:grpSpPr>
          <a:xfrm>
            <a:off x="12465876" y="1952854"/>
            <a:ext cx="563186" cy="4231493"/>
            <a:chOff x="0" y="0"/>
            <a:chExt cx="563185" cy="4231492"/>
          </a:xfrm>
        </p:grpSpPr>
        <p:sp>
          <p:nvSpPr>
            <p:cNvPr id="163" name="Rectangle"/>
            <p:cNvSpPr/>
            <p:nvPr/>
          </p:nvSpPr>
          <p:spPr>
            <a:xfrm>
              <a:off x="0" y="-1"/>
              <a:ext cx="563186" cy="423149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609600">
                <a:defRPr sz="2400">
                  <a:solidFill>
                    <a:srgbClr val="FFFFFF"/>
                  </a:solidFill>
                  <a:latin typeface="Tahoma"/>
                  <a:ea typeface="Tahoma"/>
                  <a:cs typeface="Tahoma"/>
                  <a:sym typeface="Tahoma"/>
                </a:defRPr>
              </a:pPr>
              <a:endParaRPr/>
            </a:p>
          </p:txBody>
        </p:sp>
        <p:sp>
          <p:nvSpPr>
            <p:cNvPr id="164" name="11-14"/>
            <p:cNvSpPr txBox="1"/>
            <p:nvPr/>
          </p:nvSpPr>
          <p:spPr>
            <a:xfrm>
              <a:off x="0" y="2007796"/>
              <a:ext cx="563186"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609600">
                <a:defRPr sz="1400">
                  <a:solidFill>
                    <a:srgbClr val="505050"/>
                  </a:solidFill>
                  <a:latin typeface="Tahoma"/>
                  <a:ea typeface="Tahoma"/>
                  <a:cs typeface="Tahoma"/>
                  <a:sym typeface="Tahoma"/>
                </a:defRPr>
              </a:lvl1pPr>
            </a:lstStyle>
            <a:p>
              <a:r>
                <a:t>11-14</a:t>
              </a:r>
            </a:p>
          </p:txBody>
        </p:sp>
      </p:grpSp>
      <p:grpSp>
        <p:nvGrpSpPr>
          <p:cNvPr id="168" name="Прямоугольник 37"/>
          <p:cNvGrpSpPr/>
          <p:nvPr/>
        </p:nvGrpSpPr>
        <p:grpSpPr>
          <a:xfrm>
            <a:off x="12465877" y="6502399"/>
            <a:ext cx="563183" cy="256164"/>
            <a:chOff x="0" y="0"/>
            <a:chExt cx="563182" cy="256162"/>
          </a:xfrm>
        </p:grpSpPr>
        <p:sp>
          <p:nvSpPr>
            <p:cNvPr id="166" name="Rectangle"/>
            <p:cNvSpPr/>
            <p:nvPr/>
          </p:nvSpPr>
          <p:spPr>
            <a:xfrm>
              <a:off x="-1" y="-1"/>
              <a:ext cx="563184" cy="256164"/>
            </a:xfrm>
            <a:prstGeom prst="rect">
              <a:avLst/>
            </a:prstGeom>
            <a:solidFill>
              <a:srgbClr val="FFFFFF"/>
            </a:solidFill>
            <a:ln w="12700" cap="flat">
              <a:noFill/>
              <a:miter lim="400000"/>
            </a:ln>
            <a:effectLst/>
          </p:spPr>
          <p:txBody>
            <a:bodyPr wrap="square" lIns="60959" tIns="60959" rIns="60959" bIns="60959" numCol="1" anchor="ctr">
              <a:noAutofit/>
            </a:bodyPr>
            <a:lstStyle/>
            <a:p>
              <a:pPr algn="ctr" defTabSz="609600">
                <a:defRPr sz="2400">
                  <a:solidFill>
                    <a:srgbClr val="FFFFFF"/>
                  </a:solidFill>
                  <a:latin typeface="Tahoma"/>
                  <a:ea typeface="Tahoma"/>
                  <a:cs typeface="Tahoma"/>
                  <a:sym typeface="Tahoma"/>
                </a:defRPr>
              </a:pPr>
              <a:endParaRPr/>
            </a:p>
          </p:txBody>
        </p:sp>
        <p:sp>
          <p:nvSpPr>
            <p:cNvPr id="167" name="8"/>
            <p:cNvSpPr txBox="1"/>
            <p:nvPr/>
          </p:nvSpPr>
          <p:spPr>
            <a:xfrm>
              <a:off x="-1" y="51881"/>
              <a:ext cx="563184"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609600">
                <a:defRPr sz="1000">
                  <a:solidFill>
                    <a:srgbClr val="808080"/>
                  </a:solidFill>
                  <a:latin typeface="Tahoma"/>
                  <a:ea typeface="Tahoma"/>
                  <a:cs typeface="Tahoma"/>
                  <a:sym typeface="Tahoma"/>
                </a:defRPr>
              </a:lvl1pPr>
            </a:lstStyle>
            <a:p>
              <a:r>
                <a:t>8</a:t>
              </a:r>
            </a:p>
          </p:txBody>
        </p:sp>
      </p:grpSp>
      <p:sp>
        <p:nvSpPr>
          <p:cNvPr id="169" name="Прямоугольник 24"/>
          <p:cNvSpPr/>
          <p:nvPr/>
        </p:nvSpPr>
        <p:spPr>
          <a:xfrm>
            <a:off x="-1031969" y="349811"/>
            <a:ext cx="424071" cy="720001"/>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0" name="Прямоугольник 3"/>
          <p:cNvSpPr/>
          <p:nvPr/>
        </p:nvSpPr>
        <p:spPr>
          <a:xfrm>
            <a:off x="-607899" y="342293"/>
            <a:ext cx="480001" cy="729606"/>
          </a:xfrm>
          <a:prstGeom prst="rect">
            <a:avLst/>
          </a:prstGeom>
          <a:solidFill>
            <a:schemeClr val="accent1"/>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1" name="Прямоугольник 38"/>
          <p:cNvSpPr/>
          <p:nvPr/>
        </p:nvSpPr>
        <p:spPr>
          <a:xfrm>
            <a:off x="-819934" y="342293"/>
            <a:ext cx="212033" cy="727519"/>
          </a:xfrm>
          <a:prstGeom prst="rect">
            <a:avLst/>
          </a:prstGeom>
          <a:solidFill>
            <a:srgbClr val="4B87F6"/>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2" name="Прямоугольник 39"/>
          <p:cNvSpPr/>
          <p:nvPr/>
        </p:nvSpPr>
        <p:spPr>
          <a:xfrm>
            <a:off x="-1031969" y="345390"/>
            <a:ext cx="212035" cy="723097"/>
          </a:xfrm>
          <a:prstGeom prst="rect">
            <a:avLst/>
          </a:prstGeom>
          <a:solidFill>
            <a:srgbClr val="4B87F6">
              <a:alpha val="60000"/>
            </a:srgb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3" name="Прямоугольник 11"/>
          <p:cNvSpPr/>
          <p:nvPr/>
        </p:nvSpPr>
        <p:spPr>
          <a:xfrm>
            <a:off x="-607899" y="1327114"/>
            <a:ext cx="480001" cy="720001"/>
          </a:xfrm>
          <a:prstGeom prst="rect">
            <a:avLst/>
          </a:prstGeom>
          <a:solidFill>
            <a:schemeClr val="accent2"/>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4" name="Прямоугольник 17"/>
          <p:cNvSpPr/>
          <p:nvPr/>
        </p:nvSpPr>
        <p:spPr>
          <a:xfrm>
            <a:off x="-1031970" y="1329201"/>
            <a:ext cx="424070" cy="713833"/>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5" name="Прямоугольник 40"/>
          <p:cNvSpPr/>
          <p:nvPr/>
        </p:nvSpPr>
        <p:spPr>
          <a:xfrm>
            <a:off x="-819935" y="1326986"/>
            <a:ext cx="212035" cy="720000"/>
          </a:xfrm>
          <a:prstGeom prst="rect">
            <a:avLst/>
          </a:prstGeom>
          <a:solidFill>
            <a:schemeClr val="accent2">
              <a:alpha val="8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6" name="Прямоугольник 41"/>
          <p:cNvSpPr/>
          <p:nvPr/>
        </p:nvSpPr>
        <p:spPr>
          <a:xfrm>
            <a:off x="-1031970" y="1326986"/>
            <a:ext cx="212036" cy="720000"/>
          </a:xfrm>
          <a:prstGeom prst="rect">
            <a:avLst/>
          </a:prstGeom>
          <a:solidFill>
            <a:schemeClr val="accent2">
              <a:alpha val="4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7" name="Прямоугольник 20"/>
          <p:cNvSpPr/>
          <p:nvPr/>
        </p:nvSpPr>
        <p:spPr>
          <a:xfrm>
            <a:off x="-1031970" y="3181495"/>
            <a:ext cx="424070" cy="699065"/>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8" name="Прямоугольник 12"/>
          <p:cNvSpPr/>
          <p:nvPr/>
        </p:nvSpPr>
        <p:spPr>
          <a:xfrm>
            <a:off x="-607899" y="3175302"/>
            <a:ext cx="480001" cy="707570"/>
          </a:xfrm>
          <a:prstGeom prst="rect">
            <a:avLst/>
          </a:prstGeom>
          <a:solidFill>
            <a:schemeClr val="accent3"/>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79" name="Прямоугольник 42"/>
          <p:cNvSpPr/>
          <p:nvPr/>
        </p:nvSpPr>
        <p:spPr>
          <a:xfrm>
            <a:off x="-819935" y="3176186"/>
            <a:ext cx="212035" cy="709829"/>
          </a:xfrm>
          <a:prstGeom prst="rect">
            <a:avLst/>
          </a:prstGeom>
          <a:solidFill>
            <a:schemeClr val="accent3">
              <a:alpha val="8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0" name="Прямоугольник 43"/>
          <p:cNvSpPr/>
          <p:nvPr/>
        </p:nvSpPr>
        <p:spPr>
          <a:xfrm>
            <a:off x="-1031970" y="3176186"/>
            <a:ext cx="212036" cy="709828"/>
          </a:xfrm>
          <a:prstGeom prst="rect">
            <a:avLst/>
          </a:prstGeom>
          <a:solidFill>
            <a:schemeClr val="accent3">
              <a:alpha val="4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1" name="Прямоугольник 14"/>
          <p:cNvSpPr/>
          <p:nvPr/>
        </p:nvSpPr>
        <p:spPr>
          <a:xfrm>
            <a:off x="-607899" y="2265575"/>
            <a:ext cx="480001" cy="708455"/>
          </a:xfrm>
          <a:prstGeom prst="rect">
            <a:avLst/>
          </a:prstGeom>
          <a:solidFill>
            <a:schemeClr val="accent4"/>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2" name="Прямоугольник 21"/>
          <p:cNvSpPr/>
          <p:nvPr/>
        </p:nvSpPr>
        <p:spPr>
          <a:xfrm>
            <a:off x="-1031970" y="2265575"/>
            <a:ext cx="424070" cy="707571"/>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3" name="Прямоугольник 44"/>
          <p:cNvSpPr/>
          <p:nvPr/>
        </p:nvSpPr>
        <p:spPr>
          <a:xfrm>
            <a:off x="-819935" y="2265575"/>
            <a:ext cx="212035" cy="707575"/>
          </a:xfrm>
          <a:prstGeom prst="rect">
            <a:avLst/>
          </a:prstGeom>
          <a:solidFill>
            <a:schemeClr val="accent4">
              <a:alpha val="8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4" name="Прямоугольник 45"/>
          <p:cNvSpPr/>
          <p:nvPr/>
        </p:nvSpPr>
        <p:spPr>
          <a:xfrm>
            <a:off x="-1031970" y="2265573"/>
            <a:ext cx="212036" cy="707578"/>
          </a:xfrm>
          <a:prstGeom prst="rect">
            <a:avLst/>
          </a:prstGeom>
          <a:solidFill>
            <a:schemeClr val="accent4">
              <a:alpha val="4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5" name="Прямоугольник 22"/>
          <p:cNvSpPr/>
          <p:nvPr/>
        </p:nvSpPr>
        <p:spPr>
          <a:xfrm>
            <a:off x="-1040805" y="4044705"/>
            <a:ext cx="424071" cy="701824"/>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6" name="Прямоугольник 15"/>
          <p:cNvSpPr/>
          <p:nvPr/>
        </p:nvSpPr>
        <p:spPr>
          <a:xfrm>
            <a:off x="-616734" y="4038070"/>
            <a:ext cx="480001" cy="720000"/>
          </a:xfrm>
          <a:prstGeom prst="rect">
            <a:avLst/>
          </a:prstGeom>
          <a:solidFill>
            <a:schemeClr val="accent5"/>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7" name="Прямоугольник 46"/>
          <p:cNvSpPr/>
          <p:nvPr/>
        </p:nvSpPr>
        <p:spPr>
          <a:xfrm>
            <a:off x="-828770" y="4038070"/>
            <a:ext cx="212036" cy="720001"/>
          </a:xfrm>
          <a:prstGeom prst="rect">
            <a:avLst/>
          </a:prstGeom>
          <a:solidFill>
            <a:schemeClr val="accent5">
              <a:alpha val="8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8" name="Прямоугольник 47"/>
          <p:cNvSpPr/>
          <p:nvPr/>
        </p:nvSpPr>
        <p:spPr>
          <a:xfrm>
            <a:off x="-1040805" y="4038070"/>
            <a:ext cx="212036" cy="720001"/>
          </a:xfrm>
          <a:prstGeom prst="rect">
            <a:avLst/>
          </a:prstGeom>
          <a:solidFill>
            <a:schemeClr val="accent5">
              <a:alpha val="4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89" name="Прямоугольник 23"/>
          <p:cNvSpPr/>
          <p:nvPr/>
        </p:nvSpPr>
        <p:spPr>
          <a:xfrm>
            <a:off x="-1045222" y="4979313"/>
            <a:ext cx="424070" cy="696179"/>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0" name="Прямоугольник 16"/>
          <p:cNvSpPr/>
          <p:nvPr/>
        </p:nvSpPr>
        <p:spPr>
          <a:xfrm>
            <a:off x="-621151" y="4972677"/>
            <a:ext cx="480001" cy="714212"/>
          </a:xfrm>
          <a:prstGeom prst="rect">
            <a:avLst/>
          </a:prstGeom>
          <a:solidFill>
            <a:schemeClr val="accent6"/>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1" name="Прямоугольник 48"/>
          <p:cNvSpPr/>
          <p:nvPr/>
        </p:nvSpPr>
        <p:spPr>
          <a:xfrm>
            <a:off x="-833187" y="4972677"/>
            <a:ext cx="212035" cy="714212"/>
          </a:xfrm>
          <a:prstGeom prst="rect">
            <a:avLst/>
          </a:prstGeom>
          <a:solidFill>
            <a:schemeClr val="accent6">
              <a:alpha val="8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2" name="Прямоугольник 49"/>
          <p:cNvSpPr/>
          <p:nvPr/>
        </p:nvSpPr>
        <p:spPr>
          <a:xfrm>
            <a:off x="-1045222" y="4972677"/>
            <a:ext cx="212036" cy="714212"/>
          </a:xfrm>
          <a:prstGeom prst="rect">
            <a:avLst/>
          </a:prstGeom>
          <a:solidFill>
            <a:schemeClr val="accent6">
              <a:alpha val="40000"/>
            </a:scheme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3" name="Прямоугольник 52"/>
          <p:cNvSpPr/>
          <p:nvPr/>
        </p:nvSpPr>
        <p:spPr>
          <a:xfrm>
            <a:off x="-1045222" y="5805037"/>
            <a:ext cx="424070" cy="696180"/>
          </a:xfrm>
          <a:prstGeom prst="rect">
            <a:avLst/>
          </a:prstGeom>
          <a:solidFill>
            <a:srgbClr val="FFFFFF"/>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4" name="Прямоугольник 54"/>
          <p:cNvSpPr/>
          <p:nvPr/>
        </p:nvSpPr>
        <p:spPr>
          <a:xfrm>
            <a:off x="-833189" y="5798401"/>
            <a:ext cx="206976" cy="714211"/>
          </a:xfrm>
          <a:prstGeom prst="rect">
            <a:avLst/>
          </a:prstGeom>
          <a:solidFill>
            <a:srgbClr val="8A8A8A"/>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5" name="Прямоугольник 55"/>
          <p:cNvSpPr/>
          <p:nvPr/>
        </p:nvSpPr>
        <p:spPr>
          <a:xfrm>
            <a:off x="-1045222" y="5798401"/>
            <a:ext cx="212036" cy="714211"/>
          </a:xfrm>
          <a:prstGeom prst="rect">
            <a:avLst/>
          </a:prstGeom>
          <a:solidFill>
            <a:srgbClr val="B1B1B1"/>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6" name="Прямоугольник 56"/>
          <p:cNvSpPr/>
          <p:nvPr/>
        </p:nvSpPr>
        <p:spPr>
          <a:xfrm>
            <a:off x="-626214" y="5798401"/>
            <a:ext cx="212036" cy="714211"/>
          </a:xfrm>
          <a:prstGeom prst="rect">
            <a:avLst/>
          </a:prstGeom>
          <a:solidFill>
            <a:srgbClr val="2D2D2D">
              <a:alpha val="80000"/>
            </a:srgb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7" name="Прямоугольник 57"/>
          <p:cNvSpPr/>
          <p:nvPr/>
        </p:nvSpPr>
        <p:spPr>
          <a:xfrm>
            <a:off x="-414179" y="5798401"/>
            <a:ext cx="273029" cy="714211"/>
          </a:xfrm>
          <a:prstGeom prst="rect">
            <a:avLst/>
          </a:prstGeom>
          <a:solidFill>
            <a:srgbClr val="1E1E1E">
              <a:alpha val="80000"/>
            </a:srgbClr>
          </a:solidFill>
          <a:ln w="12700">
            <a:miter lim="400000"/>
          </a:ln>
        </p:spPr>
        <p:txBody>
          <a:bodyPr lIns="60959" tIns="60959" rIns="60959" bIns="60959" anchor="ctr"/>
          <a:lstStyle/>
          <a:p>
            <a:pPr algn="ctr" defTabSz="609600">
              <a:defRPr sz="2400">
                <a:solidFill>
                  <a:srgbClr val="FFFFFF"/>
                </a:solidFill>
                <a:latin typeface="Tahoma"/>
                <a:ea typeface="Tahoma"/>
                <a:cs typeface="Tahoma"/>
                <a:sym typeface="Tahoma"/>
              </a:defRPr>
            </a:pPr>
            <a:endParaRPr/>
          </a:p>
        </p:txBody>
      </p:sp>
      <p:sp>
        <p:nvSpPr>
          <p:cNvPr id="198" name="Впишите ключевую мысль, вывод, отражающий суть слайда, не более 2 строк"/>
          <p:cNvSpPr txBox="1">
            <a:spLocks noGrp="1"/>
          </p:cNvSpPr>
          <p:nvPr>
            <p:ph type="title" hasCustomPrompt="1"/>
          </p:nvPr>
        </p:nvSpPr>
        <p:spPr>
          <a:xfrm>
            <a:off x="334433" y="373959"/>
            <a:ext cx="10225618" cy="902760"/>
          </a:xfrm>
          <a:prstGeom prst="rect">
            <a:avLst/>
          </a:prstGeom>
        </p:spPr>
        <p:txBody>
          <a:bodyPr lIns="0" tIns="0" rIns="0" bIns="0">
            <a:normAutofit/>
          </a:bodyPr>
          <a:lstStyle>
            <a:lvl1pPr defTabSz="914400">
              <a:defRPr sz="2600"/>
            </a:lvl1pPr>
          </a:lstStyle>
          <a:p>
            <a:r>
              <a:t>Впишите ключевую мысль, вывод, отражающий суть слайда, не более 2 строк</a:t>
            </a:r>
          </a:p>
        </p:txBody>
      </p:sp>
      <p:sp>
        <p:nvSpPr>
          <p:cNvPr id="199" name="Body Level One…"/>
          <p:cNvSpPr txBox="1">
            <a:spLocks noGrp="1"/>
          </p:cNvSpPr>
          <p:nvPr>
            <p:ph type="body" sz="quarter" idx="1" hasCustomPrompt="1"/>
          </p:nvPr>
        </p:nvSpPr>
        <p:spPr>
          <a:xfrm>
            <a:off x="352102" y="164171"/>
            <a:ext cx="3090334" cy="256119"/>
          </a:xfrm>
          <a:prstGeom prst="rect">
            <a:avLst/>
          </a:prstGeom>
        </p:spPr>
        <p:txBody>
          <a:bodyPr lIns="0" tIns="0" rIns="0" bIns="0">
            <a:normAutofit/>
          </a:bodyPr>
          <a:lstStyle>
            <a:lvl1pPr defTabSz="914400">
              <a:spcBef>
                <a:spcPts val="900"/>
              </a:spcBef>
              <a:defRPr sz="1200">
                <a:solidFill>
                  <a:srgbClr val="B1B1B1"/>
                </a:solidFill>
              </a:defRPr>
            </a:lvl1pPr>
            <a:lvl2pPr marL="489857" indent="-146957" defTabSz="914400">
              <a:spcBef>
                <a:spcPts val="900"/>
              </a:spcBef>
              <a:buSzPct val="100000"/>
              <a:buChar char="•"/>
              <a:defRPr sz="1200">
                <a:solidFill>
                  <a:srgbClr val="B1B1B1"/>
                </a:solidFill>
              </a:defRPr>
            </a:lvl2pPr>
            <a:lvl3pPr marL="914400" indent="-228600" defTabSz="914400">
              <a:spcBef>
                <a:spcPts val="900"/>
              </a:spcBef>
              <a:buSzPct val="100000"/>
              <a:buAutoNum type="arabicPeriod"/>
              <a:defRPr sz="1200">
                <a:solidFill>
                  <a:srgbClr val="B1B1B1"/>
                </a:solidFill>
              </a:defRPr>
            </a:lvl3pPr>
            <a:lvl4pPr marL="1200150" indent="-171450" defTabSz="914400">
              <a:spcBef>
                <a:spcPts val="900"/>
              </a:spcBef>
              <a:buSzPct val="100000"/>
              <a:buChar char="•"/>
              <a:defRPr sz="1200">
                <a:solidFill>
                  <a:srgbClr val="B1B1B1"/>
                </a:solidFill>
              </a:defRPr>
            </a:lvl4pPr>
            <a:lvl5pPr marL="1543050" indent="-171450" defTabSz="914400">
              <a:spcBef>
                <a:spcPts val="900"/>
              </a:spcBef>
              <a:buSzPct val="100000"/>
              <a:buChar char="•"/>
              <a:defRPr sz="1200">
                <a:solidFill>
                  <a:srgbClr val="B1B1B1"/>
                </a:solidFill>
              </a:defRPr>
            </a:lvl5pPr>
          </a:lstStyle>
          <a:p>
            <a:r>
              <a:t>Впишите название раздела</a:t>
            </a:r>
          </a:p>
          <a:p>
            <a:pPr lvl="1"/>
            <a:endParaRPr/>
          </a:p>
          <a:p>
            <a:pPr lvl="2"/>
            <a:endParaRPr/>
          </a:p>
          <a:p>
            <a:pPr lvl="3"/>
            <a:endParaRPr/>
          </a:p>
          <a:p>
            <a:pPr lvl="4"/>
            <a:endParaRPr/>
          </a:p>
        </p:txBody>
      </p:sp>
      <p:sp>
        <p:nvSpPr>
          <p:cNvPr id="200" name="Slide Number"/>
          <p:cNvSpPr txBox="1">
            <a:spLocks noGrp="1"/>
          </p:cNvSpPr>
          <p:nvPr>
            <p:ph type="sldNum" sz="quarter" idx="2"/>
          </p:nvPr>
        </p:nvSpPr>
        <p:spPr>
          <a:xfrm>
            <a:off x="11642449" y="6394389"/>
            <a:ext cx="356474" cy="363221"/>
          </a:xfrm>
          <a:prstGeom prst="rect">
            <a:avLst/>
          </a:prstGeom>
        </p:spPr>
        <p:txBody>
          <a:bodyPr lIns="60959" tIns="60959" rIns="60959" bIns="60959"/>
          <a:lstStyle>
            <a:lvl1pPr defTabSz="609600">
              <a:defRPr sz="1600">
                <a:solidFill>
                  <a:srgbClr val="505050"/>
                </a:solidFill>
                <a:latin typeface="Tahoma"/>
                <a:ea typeface="Tahoma"/>
                <a:cs typeface="Tahoma"/>
                <a:sym typeface="Tahoma"/>
              </a:defRPr>
            </a:lvl1pPr>
          </a:lstStyle>
          <a:p>
            <a:fld id="{86CB4B4D-7CA3-9044-876B-883B54F8677D}" type="slidenum">
              <a:t>‹#›</a:t>
            </a:fld>
            <a:endParaRPr/>
          </a:p>
        </p:txBody>
      </p:sp>
      <p:sp>
        <p:nvSpPr>
          <p:cNvPr id="201" name="Текст 8"/>
          <p:cNvSpPr>
            <a:spLocks noGrp="1"/>
          </p:cNvSpPr>
          <p:nvPr>
            <p:ph type="body" sz="quarter" idx="21" hasCustomPrompt="1"/>
          </p:nvPr>
        </p:nvSpPr>
        <p:spPr>
          <a:xfrm>
            <a:off x="334433" y="6393437"/>
            <a:ext cx="7599202" cy="256118"/>
          </a:xfrm>
          <a:prstGeom prst="rect">
            <a:avLst/>
          </a:prstGeom>
        </p:spPr>
        <p:txBody>
          <a:bodyPr lIns="0" tIns="0" rIns="0" bIns="0">
            <a:normAutofit/>
          </a:bodyPr>
          <a:lstStyle>
            <a:lvl1pPr defTabSz="914400">
              <a:spcBef>
                <a:spcPts val="900"/>
              </a:spcBef>
              <a:defRPr sz="1000">
                <a:solidFill>
                  <a:srgbClr val="808080"/>
                </a:solidFill>
              </a:defRPr>
            </a:lvl1pPr>
          </a:lstStyle>
          <a:p>
            <a:r>
              <a:t>Впишите источники, примечания и комментарии</a:t>
            </a:r>
          </a:p>
        </p:txBody>
      </p:sp>
      <p:pic>
        <p:nvPicPr>
          <p:cNvPr id="51" name="Рисунок 3" descr="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3" descr="Рисунок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93429" y="480371"/>
            <a:ext cx="1281660" cy="304395"/>
          </a:xfrm>
          <a:prstGeom prst="rect">
            <a:avLst/>
          </a:prstGeom>
          <a:ln w="12700">
            <a:miter lim="400000"/>
          </a:ln>
        </p:spPr>
      </p:pic>
      <p:sp>
        <p:nvSpPr>
          <p:cNvPr id="3" name="Rectangle 3"/>
          <p:cNvSpPr/>
          <p:nvPr/>
        </p:nvSpPr>
        <p:spPr>
          <a:xfrm>
            <a:off x="0" y="0"/>
            <a:ext cx="12192000" cy="6858000"/>
          </a:xfrm>
          <a:prstGeom prst="rect">
            <a:avLst/>
          </a:prstGeom>
          <a:solidFill>
            <a:srgbClr val="FFFFFF"/>
          </a:solidFill>
          <a:ln w="12700">
            <a:miter lim="400000"/>
          </a:ln>
        </p:spPr>
        <p:txBody>
          <a:bodyPr lIns="45719" rIns="45719" anchor="ctr"/>
          <a:lstStyle/>
          <a:p>
            <a:pPr algn="ctr">
              <a:defRPr sz="1000">
                <a:solidFill>
                  <a:srgbClr val="FFFFFF"/>
                </a:solidFill>
              </a:defRPr>
            </a:pPr>
            <a:endParaRPr/>
          </a:p>
        </p:txBody>
      </p:sp>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9" r:id="rId7"/>
    <p:sldLayoutId id="2147483660" r:id="rId8"/>
    <p:sldLayoutId id="2147483662" r:id="rId9"/>
    <p:sldLayoutId id="2147483670" r:id="rId10"/>
    <p:sldLayoutId id="2147483684" r:id="rId11"/>
    <p:sldLayoutId id="2147483685" r:id="rId12"/>
    <p:sldLayoutId id="2147483686" r:id="rId13"/>
  </p:sldLayoutIdLst>
  <p:transition spd="med"/>
  <p:txStyles>
    <p:titleStyle>
      <a:lvl1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1pPr>
      <a:lvl2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2pPr>
      <a:lvl3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3pPr>
      <a:lvl4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4pPr>
      <a:lvl5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5pPr>
      <a:lvl6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6pPr>
      <a:lvl7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7pPr>
      <a:lvl8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8pPr>
      <a:lvl9pPr marL="0" marR="0" indent="0" algn="l" defTabSz="554491" rtl="0" latinLnBrk="0">
        <a:lnSpc>
          <a:spcPct val="90000"/>
        </a:lnSpc>
        <a:spcBef>
          <a:spcPts val="0"/>
        </a:spcBef>
        <a:spcAft>
          <a:spcPts val="0"/>
        </a:spcAft>
        <a:buClrTx/>
        <a:buSzTx/>
        <a:buFontTx/>
        <a:buNone/>
        <a:tabLst/>
        <a:defRPr sz="2900" b="1" i="0" u="none" strike="noStrike" cap="none" spc="0" baseline="0">
          <a:solidFill>
            <a:schemeClr val="accent1"/>
          </a:solidFill>
          <a:uFillTx/>
          <a:latin typeface="Tahoma"/>
          <a:ea typeface="Tahoma"/>
          <a:cs typeface="Tahoma"/>
          <a:sym typeface="Tahoma"/>
        </a:defRPr>
      </a:lvl9pPr>
    </p:titleStyle>
    <p:bodyStyle>
      <a:lvl1pPr marL="0" marR="0" indent="0" algn="l" defTabSz="554491" rtl="0" latinLnBrk="0">
        <a:lnSpc>
          <a:spcPct val="90000"/>
        </a:lnSpc>
        <a:spcBef>
          <a:spcPts val="600"/>
        </a:spcBef>
        <a:spcAft>
          <a:spcPts val="0"/>
        </a:spcAft>
        <a:buClrTx/>
        <a:buSzTx/>
        <a:buFontTx/>
        <a:buNone/>
        <a:tabLst/>
        <a:defRPr sz="1300" b="0" i="0" u="none" strike="noStrike" cap="none" spc="0" baseline="0">
          <a:solidFill>
            <a:schemeClr val="accent1">
              <a:alpha val="70000"/>
            </a:schemeClr>
          </a:solidFill>
          <a:uFillTx/>
          <a:latin typeface="Tahoma"/>
          <a:ea typeface="Tahoma"/>
          <a:cs typeface="Tahoma"/>
          <a:sym typeface="Tahoma"/>
        </a:defRPr>
      </a:lvl1pPr>
      <a:lvl2pPr marL="0" marR="0" indent="277245" algn="l" defTabSz="554491" rtl="0" latinLnBrk="0">
        <a:lnSpc>
          <a:spcPct val="90000"/>
        </a:lnSpc>
        <a:spcBef>
          <a:spcPts val="600"/>
        </a:spcBef>
        <a:spcAft>
          <a:spcPts val="0"/>
        </a:spcAft>
        <a:buClrTx/>
        <a:buSzTx/>
        <a:buFontTx/>
        <a:buNone/>
        <a:tabLst/>
        <a:defRPr sz="1300" b="0" i="0" u="none" strike="noStrike" cap="none" spc="0" baseline="0">
          <a:solidFill>
            <a:schemeClr val="accent1">
              <a:alpha val="70000"/>
            </a:schemeClr>
          </a:solidFill>
          <a:uFillTx/>
          <a:latin typeface="Tahoma"/>
          <a:ea typeface="Tahoma"/>
          <a:cs typeface="Tahoma"/>
          <a:sym typeface="Tahoma"/>
        </a:defRPr>
      </a:lvl2pPr>
      <a:lvl3pPr marL="0" marR="0" indent="554491" algn="l" defTabSz="554491" rtl="0" latinLnBrk="0">
        <a:lnSpc>
          <a:spcPct val="90000"/>
        </a:lnSpc>
        <a:spcBef>
          <a:spcPts val="600"/>
        </a:spcBef>
        <a:spcAft>
          <a:spcPts val="0"/>
        </a:spcAft>
        <a:buClrTx/>
        <a:buSzTx/>
        <a:buFontTx/>
        <a:buNone/>
        <a:tabLst/>
        <a:defRPr sz="1300" b="0" i="0" u="none" strike="noStrike" cap="none" spc="0" baseline="0">
          <a:solidFill>
            <a:schemeClr val="accent1">
              <a:alpha val="70000"/>
            </a:schemeClr>
          </a:solidFill>
          <a:uFillTx/>
          <a:latin typeface="Tahoma"/>
          <a:ea typeface="Tahoma"/>
          <a:cs typeface="Tahoma"/>
          <a:sym typeface="Tahoma"/>
        </a:defRPr>
      </a:lvl3pPr>
      <a:lvl4pPr marL="0" marR="0" indent="831737" algn="l" defTabSz="554491" rtl="0" latinLnBrk="0">
        <a:lnSpc>
          <a:spcPct val="90000"/>
        </a:lnSpc>
        <a:spcBef>
          <a:spcPts val="600"/>
        </a:spcBef>
        <a:spcAft>
          <a:spcPts val="0"/>
        </a:spcAft>
        <a:buClrTx/>
        <a:buSzTx/>
        <a:buFontTx/>
        <a:buNone/>
        <a:tabLst/>
        <a:defRPr sz="1300" b="0" i="0" u="none" strike="noStrike" cap="none" spc="0" baseline="0">
          <a:solidFill>
            <a:schemeClr val="accent1">
              <a:alpha val="70000"/>
            </a:schemeClr>
          </a:solidFill>
          <a:uFillTx/>
          <a:latin typeface="Tahoma"/>
          <a:ea typeface="Tahoma"/>
          <a:cs typeface="Tahoma"/>
          <a:sym typeface="Tahoma"/>
        </a:defRPr>
      </a:lvl4pPr>
      <a:lvl5pPr marL="0" marR="0" indent="1108983" algn="l" defTabSz="554491" rtl="0" latinLnBrk="0">
        <a:lnSpc>
          <a:spcPct val="90000"/>
        </a:lnSpc>
        <a:spcBef>
          <a:spcPts val="600"/>
        </a:spcBef>
        <a:spcAft>
          <a:spcPts val="0"/>
        </a:spcAft>
        <a:buClrTx/>
        <a:buSzTx/>
        <a:buFontTx/>
        <a:buNone/>
        <a:tabLst/>
        <a:defRPr sz="1300" b="0" i="0" u="none" strike="noStrike" cap="none" spc="0" baseline="0">
          <a:solidFill>
            <a:schemeClr val="accent1">
              <a:alpha val="70000"/>
            </a:schemeClr>
          </a:solidFill>
          <a:uFillTx/>
          <a:latin typeface="Tahoma"/>
          <a:ea typeface="Tahoma"/>
          <a:cs typeface="Tahoma"/>
          <a:sym typeface="Tahoma"/>
        </a:defRPr>
      </a:lvl5pPr>
      <a:lvl6pPr marL="1566439" marR="0" indent="-180209" algn="l" defTabSz="554491" rtl="0" latinLnBrk="0">
        <a:lnSpc>
          <a:spcPct val="90000"/>
        </a:lnSpc>
        <a:spcBef>
          <a:spcPts val="600"/>
        </a:spcBef>
        <a:spcAft>
          <a:spcPts val="0"/>
        </a:spcAft>
        <a:buClrTx/>
        <a:buSzPct val="100000"/>
        <a:buFontTx/>
        <a:buChar char="•"/>
        <a:tabLst/>
        <a:defRPr sz="1300" b="0" i="0" u="none" strike="noStrike" cap="none" spc="0" baseline="0">
          <a:solidFill>
            <a:schemeClr val="accent1">
              <a:alpha val="70000"/>
            </a:schemeClr>
          </a:solidFill>
          <a:uFillTx/>
          <a:latin typeface="Tahoma"/>
          <a:ea typeface="Tahoma"/>
          <a:cs typeface="Tahoma"/>
          <a:sym typeface="Tahoma"/>
        </a:defRPr>
      </a:lvl6pPr>
      <a:lvl7pPr marL="1843686" marR="0" indent="-180209" algn="l" defTabSz="554491" rtl="0" latinLnBrk="0">
        <a:lnSpc>
          <a:spcPct val="90000"/>
        </a:lnSpc>
        <a:spcBef>
          <a:spcPts val="600"/>
        </a:spcBef>
        <a:spcAft>
          <a:spcPts val="0"/>
        </a:spcAft>
        <a:buClrTx/>
        <a:buSzPct val="100000"/>
        <a:buFontTx/>
        <a:buChar char="•"/>
        <a:tabLst/>
        <a:defRPr sz="1300" b="0" i="0" u="none" strike="noStrike" cap="none" spc="0" baseline="0">
          <a:solidFill>
            <a:schemeClr val="accent1">
              <a:alpha val="70000"/>
            </a:schemeClr>
          </a:solidFill>
          <a:uFillTx/>
          <a:latin typeface="Tahoma"/>
          <a:ea typeface="Tahoma"/>
          <a:cs typeface="Tahoma"/>
          <a:sym typeface="Tahoma"/>
        </a:defRPr>
      </a:lvl7pPr>
      <a:lvl8pPr marL="2120932" marR="0" indent="-180209" algn="l" defTabSz="554491" rtl="0" latinLnBrk="0">
        <a:lnSpc>
          <a:spcPct val="90000"/>
        </a:lnSpc>
        <a:spcBef>
          <a:spcPts val="600"/>
        </a:spcBef>
        <a:spcAft>
          <a:spcPts val="0"/>
        </a:spcAft>
        <a:buClrTx/>
        <a:buSzPct val="100000"/>
        <a:buFontTx/>
        <a:buChar char="•"/>
        <a:tabLst/>
        <a:defRPr sz="1300" b="0" i="0" u="none" strike="noStrike" cap="none" spc="0" baseline="0">
          <a:solidFill>
            <a:schemeClr val="accent1">
              <a:alpha val="70000"/>
            </a:schemeClr>
          </a:solidFill>
          <a:uFillTx/>
          <a:latin typeface="Tahoma"/>
          <a:ea typeface="Tahoma"/>
          <a:cs typeface="Tahoma"/>
          <a:sym typeface="Tahoma"/>
        </a:defRPr>
      </a:lvl8pPr>
      <a:lvl9pPr marL="2398178" marR="0" indent="-180209" algn="l" defTabSz="554491" rtl="0" latinLnBrk="0">
        <a:lnSpc>
          <a:spcPct val="90000"/>
        </a:lnSpc>
        <a:spcBef>
          <a:spcPts val="600"/>
        </a:spcBef>
        <a:spcAft>
          <a:spcPts val="0"/>
        </a:spcAft>
        <a:buClrTx/>
        <a:buSzPct val="100000"/>
        <a:buFontTx/>
        <a:buChar char="•"/>
        <a:tabLst/>
        <a:defRPr sz="1300" b="0" i="0" u="none" strike="noStrike" cap="none" spc="0" baseline="0">
          <a:solidFill>
            <a:schemeClr val="accent1">
              <a:alpha val="70000"/>
            </a:schemeClr>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DBB403-C312-4A81-A56D-3648BBA79A1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5C171368-13B8-4FED-9490-ED6E636FA6E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172" name="Rectangle 4">
            <a:extLst>
              <a:ext uri="{FF2B5EF4-FFF2-40B4-BE49-F238E27FC236}">
                <a16:creationId xmlns:a16="http://schemas.microsoft.com/office/drawing/2014/main" id="{B9DA4A8D-5EAF-4C93-B4DD-A19488ECBD8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ru-RU" altLang="ru-RU"/>
          </a:p>
        </p:txBody>
      </p:sp>
      <p:sp>
        <p:nvSpPr>
          <p:cNvPr id="7173" name="Rectangle 5">
            <a:extLst>
              <a:ext uri="{FF2B5EF4-FFF2-40B4-BE49-F238E27FC236}">
                <a16:creationId xmlns:a16="http://schemas.microsoft.com/office/drawing/2014/main" id="{D52692F4-DFB3-4328-9D6C-02AAB26634E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altLang="ru-RU"/>
          </a:p>
        </p:txBody>
      </p:sp>
      <p:sp>
        <p:nvSpPr>
          <p:cNvPr id="7174" name="Rectangle 6">
            <a:extLst>
              <a:ext uri="{FF2B5EF4-FFF2-40B4-BE49-F238E27FC236}">
                <a16:creationId xmlns:a16="http://schemas.microsoft.com/office/drawing/2014/main" id="{3E99556C-4336-4405-BA15-FB6C0EE2A29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A6D5E95E-8CBD-458B-9761-76B4F67E0732}" type="slidenum">
              <a:rPr lang="ru-RU" altLang="ru-RU"/>
              <a:pPr>
                <a:defRPr/>
              </a:pPr>
              <a:t>‹#›</a:t>
            </a:fld>
            <a:endParaRPr lang="ru-RU" altLang="ru-RU"/>
          </a:p>
        </p:txBody>
      </p:sp>
      <p:pic>
        <p:nvPicPr>
          <p:cNvPr id="1031" name="Picture 7" descr="shablon_slide_logo_b2b">
            <a:extLst>
              <a:ext uri="{FF2B5EF4-FFF2-40B4-BE49-F238E27FC236}">
                <a16:creationId xmlns:a16="http://schemas.microsoft.com/office/drawing/2014/main" id="{71E351E7-25BD-4F9B-9352-C1B714937CC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78550"/>
            <a:ext cx="12192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80972C14-BE84-4100-8893-314C07E23303}"/>
              </a:ext>
            </a:extLst>
          </p:cNvPr>
          <p:cNvSpPr txBox="1">
            <a:spLocks noChangeArrowheads="1"/>
          </p:cNvSpPr>
          <p:nvPr/>
        </p:nvSpPr>
        <p:spPr bwMode="auto">
          <a:xfrm>
            <a:off x="8140700" y="6400800"/>
            <a:ext cx="3793067" cy="304800"/>
          </a:xfrm>
          <a:prstGeom prst="rect">
            <a:avLst/>
          </a:prstGeom>
          <a:noFill/>
          <a:ln>
            <a:noFill/>
          </a:ln>
          <a:effectLst/>
        </p:spPr>
        <p:txBody>
          <a:bodyPr>
            <a:spAutoFit/>
          </a:bodyPr>
          <a:lstStyle>
            <a:lvl1pPr>
              <a:defRPr sz="2400">
                <a:solidFill>
                  <a:schemeClr val="tx1"/>
                </a:solidFill>
                <a:latin typeface="TornadoCyr-Light"/>
              </a:defRPr>
            </a:lvl1pPr>
            <a:lvl2pPr marL="742950" indent="-285750">
              <a:defRPr sz="2400">
                <a:solidFill>
                  <a:schemeClr val="tx1"/>
                </a:solidFill>
                <a:latin typeface="TornadoCyr-Light"/>
              </a:defRPr>
            </a:lvl2pPr>
            <a:lvl3pPr marL="1143000" indent="-228600">
              <a:defRPr sz="2400">
                <a:solidFill>
                  <a:schemeClr val="tx1"/>
                </a:solidFill>
                <a:latin typeface="TornadoCyr-Light"/>
              </a:defRPr>
            </a:lvl3pPr>
            <a:lvl4pPr marL="1600200" indent="-228600">
              <a:defRPr sz="2400">
                <a:solidFill>
                  <a:schemeClr val="tx1"/>
                </a:solidFill>
                <a:latin typeface="TornadoCyr-Light"/>
              </a:defRPr>
            </a:lvl4pPr>
            <a:lvl5pPr marL="2057400" indent="-228600">
              <a:defRPr sz="2400">
                <a:solidFill>
                  <a:schemeClr val="tx1"/>
                </a:solidFill>
                <a:latin typeface="TornadoCyr-Light"/>
              </a:defRPr>
            </a:lvl5pPr>
            <a:lvl6pPr marL="2514600" indent="-228600" eaLnBrk="0" fontAlgn="base" hangingPunct="0">
              <a:spcBef>
                <a:spcPct val="0"/>
              </a:spcBef>
              <a:spcAft>
                <a:spcPct val="0"/>
              </a:spcAft>
              <a:defRPr sz="2400">
                <a:solidFill>
                  <a:schemeClr val="tx1"/>
                </a:solidFill>
                <a:latin typeface="TornadoCyr-Light"/>
              </a:defRPr>
            </a:lvl6pPr>
            <a:lvl7pPr marL="2971800" indent="-228600" eaLnBrk="0" fontAlgn="base" hangingPunct="0">
              <a:spcBef>
                <a:spcPct val="0"/>
              </a:spcBef>
              <a:spcAft>
                <a:spcPct val="0"/>
              </a:spcAft>
              <a:defRPr sz="2400">
                <a:solidFill>
                  <a:schemeClr val="tx1"/>
                </a:solidFill>
                <a:latin typeface="TornadoCyr-Light"/>
              </a:defRPr>
            </a:lvl7pPr>
            <a:lvl8pPr marL="3429000" indent="-228600" eaLnBrk="0" fontAlgn="base" hangingPunct="0">
              <a:spcBef>
                <a:spcPct val="0"/>
              </a:spcBef>
              <a:spcAft>
                <a:spcPct val="0"/>
              </a:spcAft>
              <a:defRPr sz="2400">
                <a:solidFill>
                  <a:schemeClr val="tx1"/>
                </a:solidFill>
                <a:latin typeface="TornadoCyr-Light"/>
              </a:defRPr>
            </a:lvl8pPr>
            <a:lvl9pPr marL="3886200" indent="-228600" eaLnBrk="0" fontAlgn="base" hangingPunct="0">
              <a:spcBef>
                <a:spcPct val="0"/>
              </a:spcBef>
              <a:spcAft>
                <a:spcPct val="0"/>
              </a:spcAft>
              <a:defRPr sz="2400">
                <a:solidFill>
                  <a:schemeClr val="tx1"/>
                </a:solidFill>
                <a:latin typeface="TornadoCyr-Light"/>
              </a:defRPr>
            </a:lvl9pPr>
          </a:lstStyle>
          <a:p>
            <a:pPr algn="r">
              <a:spcBef>
                <a:spcPct val="50000"/>
              </a:spcBef>
              <a:defRPr/>
            </a:pPr>
            <a:fld id="{02E33B97-20D5-4C74-A564-B4A4CD0E1246}" type="slidenum">
              <a:rPr lang="ru-RU" altLang="ru-RU" sz="1400" smtClean="0">
                <a:solidFill>
                  <a:schemeClr val="bg1"/>
                </a:solidFill>
              </a:rPr>
              <a:pPr algn="r">
                <a:spcBef>
                  <a:spcPct val="50000"/>
                </a:spcBef>
                <a:defRPr/>
              </a:pPr>
              <a:t>‹#›</a:t>
            </a:fld>
            <a:endParaRPr lang="en-US" altLang="ru-RU" sz="2400">
              <a:latin typeface="Times" panose="02020603050405020304" pitchFamily="18" charset="0"/>
            </a:endParaRPr>
          </a:p>
        </p:txBody>
      </p:sp>
    </p:spTree>
    <p:extLst>
      <p:ext uri="{BB962C8B-B14F-4D97-AF65-F5344CB8AC3E}">
        <p14:creationId xmlns:p14="http://schemas.microsoft.com/office/powerpoint/2010/main" val="2437309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5684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ru-RU"/>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p:cNvSpPr txBox="1"/>
          <p:nvPr/>
        </p:nvSpPr>
        <p:spPr>
          <a:xfrm>
            <a:off x="549250" y="2273299"/>
            <a:ext cx="924499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3600" dirty="0">
                <a:solidFill>
                  <a:schemeClr val="bg1"/>
                </a:solidFill>
                <a:latin typeface="IngoStem Bold" panose="020B0503020203020204" pitchFamily="34" charset="-52"/>
                <a:ea typeface="IngoStem Bold" panose="020B0503020203020204" pitchFamily="34" charset="-52"/>
              </a:rPr>
              <a:t>Страхование рисков цифрового депозитария и оператора размещения</a:t>
            </a:r>
          </a:p>
        </p:txBody>
      </p:sp>
      <p:sp>
        <p:nvSpPr>
          <p:cNvPr id="5" name="TextBox 4"/>
          <p:cNvSpPr txBox="1"/>
          <p:nvPr/>
        </p:nvSpPr>
        <p:spPr>
          <a:xfrm>
            <a:off x="549250" y="5027314"/>
            <a:ext cx="208566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600" dirty="0">
                <a:solidFill>
                  <a:schemeClr val="bg1"/>
                </a:solidFill>
                <a:latin typeface="IngoStem Light" panose="020B0503020203020204" pitchFamily="34" charset="-52"/>
                <a:ea typeface="IngoStem Bold" panose="020B0503020203020204" pitchFamily="34" charset="-52"/>
              </a:rPr>
              <a:t>Дмитрий Чугунов</a:t>
            </a:r>
          </a:p>
          <a:p>
            <a:endParaRPr lang="ru-RU" sz="1600" dirty="0">
              <a:solidFill>
                <a:schemeClr val="bg1"/>
              </a:solidFill>
              <a:latin typeface="IngoStem Light" panose="020B0503020203020204" pitchFamily="34" charset="-52"/>
              <a:ea typeface="IngoStem Bold" panose="020B0503020203020204" pitchFamily="34" charset="-52"/>
            </a:endParaRPr>
          </a:p>
          <a:p>
            <a:r>
              <a:rPr lang="ru-RU" sz="1600" dirty="0">
                <a:solidFill>
                  <a:schemeClr val="bg1"/>
                </a:solidFill>
                <a:latin typeface="IngoStem Light" panose="020B0503020203020204" pitchFamily="34" charset="-52"/>
                <a:ea typeface="IngoStem Bold" panose="020B0503020203020204" pitchFamily="34" charset="-52"/>
              </a:rPr>
              <a:t>Смоленск, 2026</a:t>
            </a:r>
            <a:endParaRPr lang="ru-RU" sz="1600" dirty="0">
              <a:solidFill>
                <a:schemeClr val="bg1"/>
              </a:solidFill>
              <a:latin typeface="IngoStem Bold" panose="020B0503020203020204" pitchFamily="34" charset="-52"/>
              <a:ea typeface="IngoStem Bold" panose="020B0503020203020204" pitchFamily="34" charset="-52"/>
            </a:endParaRPr>
          </a:p>
        </p:txBody>
      </p:sp>
      <p:sp>
        <p:nvSpPr>
          <p:cNvPr id="3" name="TextBox 2"/>
          <p:cNvSpPr txBox="1"/>
          <p:nvPr/>
        </p:nvSpPr>
        <p:spPr>
          <a:xfrm>
            <a:off x="9518883" y="6434241"/>
            <a:ext cx="22539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ru-RU" sz="900" dirty="0">
                <a:solidFill>
                  <a:schemeClr val="bg1"/>
                </a:solidFill>
                <a:latin typeface="IngoStem Light" panose="020B0503020203020204" pitchFamily="34" charset="-52"/>
                <a:ea typeface="IngoStem Light" panose="020B0503020203020204" pitchFamily="34" charset="-52"/>
              </a:rPr>
              <a:t>10 июля 2026г.</a:t>
            </a:r>
          </a:p>
          <a:p>
            <a:pPr marL="0" marR="0" indent="0" algn="r" defTabSz="914400" rtl="0" fontAlgn="auto" latinLnBrk="0" hangingPunct="0">
              <a:lnSpc>
                <a:spcPct val="100000"/>
              </a:lnSpc>
              <a:spcBef>
                <a:spcPts val="0"/>
              </a:spcBef>
              <a:spcAft>
                <a:spcPts val="0"/>
              </a:spcAft>
              <a:buClrTx/>
              <a:buSzTx/>
              <a:buFontTx/>
              <a:buNone/>
              <a:tabLst/>
            </a:pPr>
            <a:endParaRPr kumimoji="0" lang="ru-RU" sz="900" b="0" i="0" u="none" strike="noStrike" cap="none" spc="0" normalizeH="0" baseline="0" dirty="0">
              <a:ln>
                <a:noFill/>
              </a:ln>
              <a:solidFill>
                <a:schemeClr val="bg1"/>
              </a:solidFill>
              <a:effectLst/>
              <a:uFillTx/>
              <a:latin typeface="IngoStem Light" panose="020B0503020203020204" pitchFamily="34" charset="-52"/>
              <a:ea typeface="IngoStem Light" panose="020B0503020203020204" pitchFamily="34" charset="-52"/>
              <a:sym typeface="Calibri"/>
            </a:endParaRPr>
          </a:p>
        </p:txBody>
      </p:sp>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250" y="627933"/>
            <a:ext cx="2405548" cy="569313"/>
          </a:xfrm>
          <a:prstGeom prst="rect">
            <a:avLst/>
          </a:prstGeom>
        </p:spPr>
      </p:pic>
    </p:spTree>
    <p:extLst>
      <p:ext uri="{BB962C8B-B14F-4D97-AF65-F5344CB8AC3E}">
        <p14:creationId xmlns:p14="http://schemas.microsoft.com/office/powerpoint/2010/main" val="354165041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219"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359DB06D-07EF-9B48-A565-5A0D682D2479}"/>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10</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3653C028-9119-FE48-9B9E-F4ABEBE4B20D}"/>
              </a:ext>
            </a:extLst>
          </p:cNvPr>
          <p:cNvSpPr txBox="1">
            <a:spLocks/>
          </p:cNvSpPr>
          <p:nvPr/>
        </p:nvSpPr>
        <p:spPr>
          <a:xfrm>
            <a:off x="658813" y="576636"/>
            <a:ext cx="7788275"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Отличия объемов покрытия по страхованию профессиональной ответственности и кибер-рисков</a:t>
            </a:r>
            <a:endParaRPr lang="ru-RU" sz="1050" dirty="0">
              <a:solidFill>
                <a:srgbClr val="1A51A4"/>
              </a:solidFill>
              <a:cs typeface="Times New Roman" panose="02020603050405020304" pitchFamily="18" charset="0"/>
            </a:endParaRPr>
          </a:p>
        </p:txBody>
      </p:sp>
      <p:sp>
        <p:nvSpPr>
          <p:cNvPr id="18" name="TextBox 17">
            <a:extLst>
              <a:ext uri="{FF2B5EF4-FFF2-40B4-BE49-F238E27FC236}">
                <a16:creationId xmlns:a16="http://schemas.microsoft.com/office/drawing/2014/main" id="{64F8A1F2-2A78-4D18-B260-A80FA4A5FEE9}"/>
              </a:ext>
            </a:extLst>
          </p:cNvPr>
          <p:cNvSpPr txBox="1"/>
          <p:nvPr/>
        </p:nvSpPr>
        <p:spPr>
          <a:xfrm>
            <a:off x="658813" y="1626490"/>
            <a:ext cx="9812538" cy="4980851"/>
          </a:xfrm>
          <a:prstGeom prst="rect">
            <a:avLst/>
          </a:prstGeom>
          <a:noFill/>
          <a:effectLst/>
        </p:spPr>
        <p:txBody>
          <a:bodyPr wrap="square" lIns="0" tIns="0" rIns="0" bIns="0" rtlCol="0">
            <a:spAutoFit/>
          </a:bodyPr>
          <a:lstStyle/>
          <a:p>
            <a:pPr lvl="0" algn="just">
              <a:tabLst>
                <a:tab pos="330835" algn="l"/>
              </a:tabLst>
            </a:pPr>
            <a:r>
              <a:rPr lang="ru-RU" sz="1600" dirty="0">
                <a:solidFill>
                  <a:srgbClr val="1A51A4"/>
                </a:solidFill>
                <a:ea typeface="Times New Roman" panose="02020603050405020304" pitchFamily="18" charset="0"/>
              </a:rPr>
              <a:t>Страхование профессиональной ответственности, несмотря на наличие покрытия рисков технических сбоев и компьютерных вирусов, нацелено на возмещение убытков клиентов и третьих лиц, но при этом не покрывает риски</a:t>
            </a:r>
            <a:r>
              <a:rPr lang="en-US" sz="1600" dirty="0">
                <a:solidFill>
                  <a:srgbClr val="1A51A4"/>
                </a:solidFill>
                <a:ea typeface="Times New Roman" panose="02020603050405020304" pitchFamily="18" charset="0"/>
              </a:rPr>
              <a:t>:</a:t>
            </a:r>
            <a:endParaRPr lang="ru-RU" sz="1600" dirty="0">
              <a:solidFill>
                <a:srgbClr val="1A51A4"/>
              </a:solidFill>
              <a:ea typeface="Times New Roman" panose="02020603050405020304" pitchFamily="18" charset="0"/>
            </a:endParaRPr>
          </a:p>
          <a:p>
            <a:pPr lvl="0" algn="just">
              <a:tabLst>
                <a:tab pos="330835" algn="l"/>
              </a:tabLst>
            </a:pPr>
            <a:endParaRPr lang="ru-RU" sz="1600" dirty="0">
              <a:solidFill>
                <a:srgbClr val="1A51A4"/>
              </a:solidFill>
              <a:ea typeface="Times New Roman" panose="02020603050405020304" pitchFamily="18" charset="0"/>
            </a:endParaRP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a:t>
            </a:r>
            <a:r>
              <a:rPr lang="ru-RU" sz="1600" dirty="0" err="1">
                <a:solidFill>
                  <a:srgbClr val="1A51A4"/>
                </a:solidFill>
                <a:ea typeface="Times New Roman" panose="02020603050405020304" pitchFamily="18" charset="0"/>
              </a:rPr>
              <a:t>DDo</a:t>
            </a:r>
            <a:r>
              <a:rPr lang="en-US" sz="1600" dirty="0">
                <a:solidFill>
                  <a:srgbClr val="1A51A4"/>
                </a:solidFill>
                <a:ea typeface="Times New Roman" panose="02020603050405020304" pitchFamily="18" charset="0"/>
              </a:rPr>
              <a:t>S</a:t>
            </a:r>
            <a:r>
              <a:rPr lang="ru-RU" sz="1600" dirty="0">
                <a:solidFill>
                  <a:srgbClr val="1A51A4"/>
                </a:solidFill>
                <a:ea typeface="Times New Roman" panose="02020603050405020304" pitchFamily="18" charset="0"/>
              </a:rPr>
              <a:t> атак</a:t>
            </a:r>
            <a:endParaRPr lang="en-US" sz="1600" dirty="0">
              <a:solidFill>
                <a:srgbClr val="1A51A4"/>
              </a:solidFill>
              <a:ea typeface="Times New Roman" panose="02020603050405020304" pitchFamily="18" charset="0"/>
            </a:endParaRP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не возмещает собственные убытки</a:t>
            </a:r>
            <a:endParaRPr lang="en-US" sz="1600" dirty="0">
              <a:solidFill>
                <a:srgbClr val="1A51A4"/>
              </a:solidFill>
              <a:ea typeface="Times New Roman" panose="02020603050405020304" pitchFamily="18" charset="0"/>
            </a:endParaRP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расходы от поломки и повреждения оборудования и ПО</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расходы на восстановление информации</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убытки от приостановки деятельности</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расходы на диагностику и восстановление информационной системы</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ответственность за нарушение конфиденциальности, включая ответственность за разглашение персональных данных</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хищение денежных средств со счетов</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убытки от кибер-вымогательства</a:t>
            </a:r>
          </a:p>
          <a:p>
            <a:pPr marL="342900" lvl="0" indent="-342900" algn="just">
              <a:buFont typeface="Symbol" panose="05050102010706020507" pitchFamily="18" charset="2"/>
              <a:buChar char=""/>
              <a:tabLst>
                <a:tab pos="330835" algn="l"/>
              </a:tabLst>
            </a:pPr>
            <a:r>
              <a:rPr lang="ru-RU" sz="1600" dirty="0">
                <a:solidFill>
                  <a:srgbClr val="1A51A4"/>
                </a:solidFill>
                <a:ea typeface="Times New Roman" panose="02020603050405020304" pitchFamily="18" charset="0"/>
              </a:rPr>
              <a:t> расходы на восстановление репутации и другие расходы, связанные с кибер-инцидентами</a:t>
            </a:r>
            <a:endParaRPr lang="en-US" sz="1600" dirty="0">
              <a:solidFill>
                <a:srgbClr val="1A51A4"/>
              </a:solidFill>
              <a:ea typeface="Times New Roman" panose="02020603050405020304" pitchFamily="18" charset="0"/>
            </a:endParaRPr>
          </a:p>
          <a:p>
            <a:pPr lvl="0" algn="just">
              <a:tabLst>
                <a:tab pos="330835" algn="l"/>
              </a:tabLst>
            </a:pPr>
            <a:endParaRPr lang="ru-RU" sz="1600" dirty="0">
              <a:solidFill>
                <a:srgbClr val="1A51A4"/>
              </a:solidFill>
              <a:ea typeface="Times New Roman" panose="02020603050405020304" pitchFamily="18" charset="0"/>
            </a:endParaRPr>
          </a:p>
          <a:p>
            <a:pPr lvl="0" algn="just">
              <a:tabLst>
                <a:tab pos="330835" algn="l"/>
              </a:tabLst>
            </a:pPr>
            <a:r>
              <a:rPr lang="ru-RU" sz="1600" dirty="0">
                <a:solidFill>
                  <a:srgbClr val="1A51A4"/>
                </a:solidFill>
                <a:ea typeface="Times New Roman" panose="02020603050405020304" pitchFamily="18" charset="0"/>
              </a:rPr>
              <a:t>Все перечисленные убытки покрываются кибер-страхованием.</a:t>
            </a:r>
          </a:p>
          <a:p>
            <a:pPr lvl="0" algn="just">
              <a:tabLst>
                <a:tab pos="330835" algn="l"/>
              </a:tabLst>
            </a:pPr>
            <a:r>
              <a:rPr lang="ru-RU" sz="1600" dirty="0">
                <a:solidFill>
                  <a:srgbClr val="1A51A4"/>
                </a:solidFill>
                <a:ea typeface="Times New Roman" panose="02020603050405020304" pitchFamily="18" charset="0"/>
              </a:rPr>
              <a:t>В комбинации вместе покрытия предоставляют более полную защиту и соответствие</a:t>
            </a:r>
          </a:p>
          <a:p>
            <a:pPr lvl="0" algn="just">
              <a:tabLst>
                <a:tab pos="330835" algn="l"/>
              </a:tabLst>
            </a:pPr>
            <a:r>
              <a:rPr lang="ru-RU" sz="1600" dirty="0">
                <a:solidFill>
                  <a:srgbClr val="1A51A4"/>
                </a:solidFill>
                <a:ea typeface="Times New Roman" panose="02020603050405020304" pitchFamily="18" charset="0"/>
              </a:rPr>
              <a:t>требованиям законодательства по возмещению убытков эмитентам и обладателям цифровых прав</a:t>
            </a:r>
          </a:p>
          <a:p>
            <a:pPr lvl="0">
              <a:spcBef>
                <a:spcPts val="225"/>
              </a:spcBef>
              <a:spcAft>
                <a:spcPts val="225"/>
              </a:spcAft>
              <a:buClr>
                <a:srgbClr val="0947BA"/>
              </a:buClr>
              <a:buSzPct val="170000"/>
              <a:defRPr/>
            </a:pPr>
            <a:r>
              <a:rPr lang="ru-RU" sz="900" dirty="0">
                <a:solidFill>
                  <a:prstClr val="black"/>
                </a:solidFill>
                <a:latin typeface="IngoStem" panose="020B0503020203020204" pitchFamily="34" charset="77"/>
                <a:ea typeface="IngoStem" panose="020B0503020203020204" pitchFamily="34" charset="77"/>
                <a:sym typeface="Helvetica Neue"/>
              </a:rPr>
              <a:t/>
            </a:r>
            <a:br>
              <a:rPr lang="ru-RU" sz="900" dirty="0">
                <a:solidFill>
                  <a:prstClr val="black"/>
                </a:solidFill>
                <a:latin typeface="IngoStem" panose="020B0503020203020204" pitchFamily="34" charset="77"/>
                <a:ea typeface="IngoStem" panose="020B0503020203020204" pitchFamily="34" charset="77"/>
                <a:sym typeface="Helvetica Neue"/>
              </a:rPr>
            </a:br>
            <a:endParaRPr lang="ru-RU" sz="900" dirty="0">
              <a:solidFill>
                <a:prstClr val="black"/>
              </a:solidFill>
              <a:latin typeface="IngoStem" panose="020B0503020203020204" pitchFamily="34" charset="77"/>
              <a:ea typeface="IngoStem" panose="020B0503020203020204" pitchFamily="34" charset="77"/>
              <a:sym typeface="Helvetica Neue"/>
            </a:endParaRPr>
          </a:p>
        </p:txBody>
      </p:sp>
    </p:spTree>
    <p:extLst>
      <p:ext uri="{BB962C8B-B14F-4D97-AF65-F5344CB8AC3E}">
        <p14:creationId xmlns:p14="http://schemas.microsoft.com/office/powerpoint/2010/main" val="177459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799D-7CD9-9381-AB0C-AB4CE611B70E}"/>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FFC8661A-B024-0D6C-2DEA-EC2F47699F81}"/>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43"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17943E6D-1751-39F8-9DB0-8B2DECDEA67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83977C6-DE00-5ABD-1934-B0932C1EE0AB}"/>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65B569E6-2D63-399D-FFA7-4DCB71E455CC}"/>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11</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8DA3A0BF-39B4-1FA7-3E7F-C51907A8E93C}"/>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6FC36A63-17D5-90BA-47CE-EA9FE6F42AAC}"/>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цифровых депозитариев и операторов размещения</a:t>
            </a:r>
          </a:p>
        </p:txBody>
      </p:sp>
      <p:sp>
        <p:nvSpPr>
          <p:cNvPr id="3" name="TextBox 9">
            <a:extLst>
              <a:ext uri="{FF2B5EF4-FFF2-40B4-BE49-F238E27FC236}">
                <a16:creationId xmlns:a16="http://schemas.microsoft.com/office/drawing/2014/main" id="{2F15F33B-D796-F746-D0B4-B3963F9E704C}"/>
              </a:ext>
            </a:extLst>
          </p:cNvPr>
          <p:cNvSpPr txBox="1">
            <a:spLocks noChangeArrowheads="1"/>
          </p:cNvSpPr>
          <p:nvPr/>
        </p:nvSpPr>
        <p:spPr bwMode="auto">
          <a:xfrm>
            <a:off x="8777289" y="3457575"/>
            <a:ext cx="1620837" cy="7381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400" dirty="0">
                <a:latin typeface="+mj-lt"/>
              </a:rPr>
              <a:t>Внедрение компьютерных вирусов</a:t>
            </a:r>
          </a:p>
        </p:txBody>
      </p:sp>
      <p:sp>
        <p:nvSpPr>
          <p:cNvPr id="5" name="Овал 4">
            <a:extLst>
              <a:ext uri="{FF2B5EF4-FFF2-40B4-BE49-F238E27FC236}">
                <a16:creationId xmlns:a16="http://schemas.microsoft.com/office/drawing/2014/main" id="{E8FB209D-5BDA-9F6C-DC45-6CBC694DAB6A}"/>
              </a:ext>
            </a:extLst>
          </p:cNvPr>
          <p:cNvSpPr/>
          <p:nvPr/>
        </p:nvSpPr>
        <p:spPr>
          <a:xfrm>
            <a:off x="4054475" y="1446213"/>
            <a:ext cx="3951288" cy="39497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TextBox 1">
            <a:extLst>
              <a:ext uri="{FF2B5EF4-FFF2-40B4-BE49-F238E27FC236}">
                <a16:creationId xmlns:a16="http://schemas.microsoft.com/office/drawing/2014/main" id="{EBCB6713-D33C-6204-A7B4-52B71A415EED}"/>
              </a:ext>
            </a:extLst>
          </p:cNvPr>
          <p:cNvSpPr txBox="1">
            <a:spLocks noChangeArrowheads="1"/>
          </p:cNvSpPr>
          <p:nvPr/>
        </p:nvSpPr>
        <p:spPr bwMode="auto">
          <a:xfrm>
            <a:off x="4991101" y="2970214"/>
            <a:ext cx="206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ru-RU" altLang="ru-RU" sz="2100">
              <a:latin typeface="TornadoCyr-Light"/>
            </a:endParaRPr>
          </a:p>
        </p:txBody>
      </p:sp>
      <p:sp>
        <p:nvSpPr>
          <p:cNvPr id="7" name="TextBox 3">
            <a:extLst>
              <a:ext uri="{FF2B5EF4-FFF2-40B4-BE49-F238E27FC236}">
                <a16:creationId xmlns:a16="http://schemas.microsoft.com/office/drawing/2014/main" id="{42F02FDC-3EB6-C058-8E76-564978D00EBB}"/>
              </a:ext>
            </a:extLst>
          </p:cNvPr>
          <p:cNvSpPr txBox="1">
            <a:spLocks noChangeArrowheads="1"/>
          </p:cNvSpPr>
          <p:nvPr/>
        </p:nvSpPr>
        <p:spPr bwMode="auto">
          <a:xfrm>
            <a:off x="1593851" y="2111376"/>
            <a:ext cx="271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t>Утрата Электронных данных и Компьютерных программ</a:t>
            </a:r>
            <a:endParaRPr lang="ru-RU" altLang="ru-RU" sz="1200" dirty="0">
              <a:latin typeface="TornadoCyr-Light"/>
            </a:endParaRPr>
          </a:p>
        </p:txBody>
      </p:sp>
      <p:sp>
        <p:nvSpPr>
          <p:cNvPr id="8" name="TextBox 4">
            <a:extLst>
              <a:ext uri="{FF2B5EF4-FFF2-40B4-BE49-F238E27FC236}">
                <a16:creationId xmlns:a16="http://schemas.microsoft.com/office/drawing/2014/main" id="{918697ED-8949-7620-89C5-2DEC44CA0940}"/>
              </a:ext>
            </a:extLst>
          </p:cNvPr>
          <p:cNvSpPr txBox="1">
            <a:spLocks noChangeArrowheads="1"/>
          </p:cNvSpPr>
          <p:nvPr/>
        </p:nvSpPr>
        <p:spPr bwMode="auto">
          <a:xfrm>
            <a:off x="1584325" y="2787651"/>
            <a:ext cx="252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a:t>Неправомерное использование вычислительных ресурсов </a:t>
            </a:r>
            <a:endParaRPr lang="ru-RU" altLang="ru-RU" sz="1200">
              <a:latin typeface="TornadoCyr-Light"/>
            </a:endParaRPr>
          </a:p>
        </p:txBody>
      </p:sp>
      <p:sp>
        <p:nvSpPr>
          <p:cNvPr id="9" name="TextBox 5">
            <a:extLst>
              <a:ext uri="{FF2B5EF4-FFF2-40B4-BE49-F238E27FC236}">
                <a16:creationId xmlns:a16="http://schemas.microsoft.com/office/drawing/2014/main" id="{F018CD06-AC74-A68F-5D38-6917D2205E42}"/>
              </a:ext>
            </a:extLst>
          </p:cNvPr>
          <p:cNvSpPr txBox="1">
            <a:spLocks noChangeArrowheads="1"/>
          </p:cNvSpPr>
          <p:nvPr/>
        </p:nvSpPr>
        <p:spPr bwMode="auto">
          <a:xfrm>
            <a:off x="1584325" y="5041901"/>
            <a:ext cx="2908300" cy="646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Ответственность за нарушение конфиденциальности и разглашение</a:t>
            </a:r>
          </a:p>
          <a:p>
            <a:pPr>
              <a:spcBef>
                <a:spcPct val="0"/>
              </a:spcBef>
              <a:buFontTx/>
              <a:buNone/>
              <a:defRPr/>
            </a:pPr>
            <a:r>
              <a:rPr lang="ru-RU" altLang="ru-RU" sz="1200" dirty="0">
                <a:latin typeface="+mj-lt"/>
              </a:rPr>
              <a:t>персональных данных</a:t>
            </a:r>
          </a:p>
        </p:txBody>
      </p:sp>
      <p:sp>
        <p:nvSpPr>
          <p:cNvPr id="10" name="TextBox 6">
            <a:extLst>
              <a:ext uri="{FF2B5EF4-FFF2-40B4-BE49-F238E27FC236}">
                <a16:creationId xmlns:a16="http://schemas.microsoft.com/office/drawing/2014/main" id="{E8CB24EC-D998-12A4-AFC5-D4DE359D93F4}"/>
              </a:ext>
            </a:extLst>
          </p:cNvPr>
          <p:cNvSpPr txBox="1">
            <a:spLocks noChangeArrowheads="1"/>
          </p:cNvSpPr>
          <p:nvPr/>
        </p:nvSpPr>
        <p:spPr bwMode="auto">
          <a:xfrm>
            <a:off x="1612900" y="4081463"/>
            <a:ext cx="2592388" cy="64633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Хищение </a:t>
            </a:r>
            <a:br>
              <a:rPr lang="ru-RU" altLang="ru-RU" sz="1200" dirty="0">
                <a:latin typeface="+mj-lt"/>
              </a:rPr>
            </a:br>
            <a:r>
              <a:rPr lang="ru-RU" altLang="ru-RU" sz="1200" dirty="0">
                <a:latin typeface="+mj-lt"/>
              </a:rPr>
              <a:t>Цифровых прав, денежных средств </a:t>
            </a:r>
          </a:p>
        </p:txBody>
      </p:sp>
      <p:sp>
        <p:nvSpPr>
          <p:cNvPr id="11" name="TextBox 7">
            <a:extLst>
              <a:ext uri="{FF2B5EF4-FFF2-40B4-BE49-F238E27FC236}">
                <a16:creationId xmlns:a16="http://schemas.microsoft.com/office/drawing/2014/main" id="{015C77F7-08B5-6FDA-D38F-1ACE8661CBC5}"/>
              </a:ext>
            </a:extLst>
          </p:cNvPr>
          <p:cNvSpPr txBox="1">
            <a:spLocks noChangeArrowheads="1"/>
          </p:cNvSpPr>
          <p:nvPr/>
        </p:nvSpPr>
        <p:spPr bwMode="auto">
          <a:xfrm>
            <a:off x="8667751" y="2132014"/>
            <a:ext cx="2036763" cy="116955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400" dirty="0">
                <a:latin typeface="+mj-lt"/>
              </a:rPr>
              <a:t>Технические сбои в работе программного обеспечения или вычислительной техники </a:t>
            </a:r>
          </a:p>
        </p:txBody>
      </p:sp>
      <p:sp>
        <p:nvSpPr>
          <p:cNvPr id="12" name="TextBox 11">
            <a:extLst>
              <a:ext uri="{FF2B5EF4-FFF2-40B4-BE49-F238E27FC236}">
                <a16:creationId xmlns:a16="http://schemas.microsoft.com/office/drawing/2014/main" id="{70CB170D-0262-DE9E-113B-7D85197E0152}"/>
              </a:ext>
            </a:extLst>
          </p:cNvPr>
          <p:cNvSpPr txBox="1">
            <a:spLocks noChangeArrowheads="1"/>
          </p:cNvSpPr>
          <p:nvPr/>
        </p:nvSpPr>
        <p:spPr bwMode="auto">
          <a:xfrm>
            <a:off x="1606551" y="5726905"/>
            <a:ext cx="3454400" cy="646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Выход из строя информационных систем, гибель, поломка компьютерного оборудования</a:t>
            </a:r>
          </a:p>
        </p:txBody>
      </p:sp>
      <p:sp>
        <p:nvSpPr>
          <p:cNvPr id="15" name="TextBox 14">
            <a:extLst>
              <a:ext uri="{FF2B5EF4-FFF2-40B4-BE49-F238E27FC236}">
                <a16:creationId xmlns:a16="http://schemas.microsoft.com/office/drawing/2014/main" id="{02BDF359-2399-DA65-B7BC-1A0245742C4B}"/>
              </a:ext>
            </a:extLst>
          </p:cNvPr>
          <p:cNvSpPr txBox="1">
            <a:spLocks noChangeArrowheads="1"/>
          </p:cNvSpPr>
          <p:nvPr/>
        </p:nvSpPr>
        <p:spPr bwMode="auto">
          <a:xfrm>
            <a:off x="4313239" y="2311401"/>
            <a:ext cx="3468687" cy="240065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ru-RU" altLang="ru-RU" sz="1400" b="1" u="sng" dirty="0">
                <a:solidFill>
                  <a:srgbClr val="1A51A4"/>
                </a:solidFill>
                <a:latin typeface="+mn-lt"/>
              </a:rPr>
              <a:t>Страхование информационных </a:t>
            </a:r>
          </a:p>
          <a:p>
            <a:pPr algn="ctr">
              <a:spcBef>
                <a:spcPct val="0"/>
              </a:spcBef>
              <a:buFontTx/>
              <a:buNone/>
              <a:defRPr/>
            </a:pPr>
            <a:r>
              <a:rPr lang="ru-RU" altLang="ru-RU" sz="1400" b="1" u="sng" dirty="0">
                <a:solidFill>
                  <a:srgbClr val="1A51A4"/>
                </a:solidFill>
                <a:latin typeface="+mn-lt"/>
              </a:rPr>
              <a:t>(кибер-) рисков</a:t>
            </a:r>
          </a:p>
          <a:p>
            <a:pPr algn="ctr">
              <a:spcBef>
                <a:spcPct val="0"/>
              </a:spcBef>
              <a:buFontTx/>
              <a:buNone/>
              <a:defRPr/>
            </a:pPr>
            <a:endParaRPr lang="ru-RU" altLang="ru-RU" sz="1200" b="1" u="sng" dirty="0">
              <a:solidFill>
                <a:srgbClr val="1A51A4"/>
              </a:solidFill>
              <a:latin typeface="TornadoCyr-Light"/>
            </a:endParaRPr>
          </a:p>
          <a:p>
            <a:pPr algn="ctr">
              <a:spcBef>
                <a:spcPct val="0"/>
              </a:spcBef>
              <a:buFontTx/>
              <a:buNone/>
              <a:defRPr/>
            </a:pPr>
            <a:r>
              <a:rPr lang="ru-RU" altLang="ru-RU" sz="1200" dirty="0">
                <a:solidFill>
                  <a:srgbClr val="1A51A4"/>
                </a:solidFill>
                <a:latin typeface="+mn-lt"/>
              </a:rPr>
              <a:t>Кибер-риск – это риск возникновения убытков и расходов вследствие противоправных действий внешних лиц, в отношении компьютерных и информационных систем или сетей, систем связи, информационных ресурсов и потоков организации, совершаемых посредством информационных и телекоммуникационных технологий</a:t>
            </a:r>
            <a:endParaRPr lang="en-US" altLang="ru-RU" sz="1200" dirty="0">
              <a:solidFill>
                <a:srgbClr val="1A51A4"/>
              </a:solidFill>
              <a:latin typeface="+mn-lt"/>
            </a:endParaRPr>
          </a:p>
          <a:p>
            <a:pPr algn="r">
              <a:spcBef>
                <a:spcPct val="0"/>
              </a:spcBef>
              <a:buFontTx/>
              <a:buNone/>
              <a:defRPr/>
            </a:pPr>
            <a:endParaRPr lang="ru-RU" altLang="ru-RU" sz="1400" dirty="0">
              <a:solidFill>
                <a:srgbClr val="074390"/>
              </a:solidFill>
              <a:latin typeface="TornadoCyr-Light"/>
            </a:endParaRPr>
          </a:p>
        </p:txBody>
      </p:sp>
      <p:sp>
        <p:nvSpPr>
          <p:cNvPr id="18" name="Полилиния 15">
            <a:extLst>
              <a:ext uri="{FF2B5EF4-FFF2-40B4-BE49-F238E27FC236}">
                <a16:creationId xmlns:a16="http://schemas.microsoft.com/office/drawing/2014/main" id="{31EA7485-8116-6C8F-DC37-87DBA7F34791}"/>
              </a:ext>
            </a:extLst>
          </p:cNvPr>
          <p:cNvSpPr/>
          <p:nvPr/>
        </p:nvSpPr>
        <p:spPr>
          <a:xfrm>
            <a:off x="7974014" y="3635375"/>
            <a:ext cx="687387" cy="184150"/>
          </a:xfrm>
          <a:custGeom>
            <a:avLst/>
            <a:gdLst>
              <a:gd name="connsiteX0" fmla="*/ 0 w 1781908"/>
              <a:gd name="connsiteY0" fmla="*/ 468923 h 468923"/>
              <a:gd name="connsiteX1" fmla="*/ 468923 w 1781908"/>
              <a:gd name="connsiteY1" fmla="*/ 0 h 468923"/>
              <a:gd name="connsiteX2" fmla="*/ 1758461 w 1781908"/>
              <a:gd name="connsiteY2" fmla="*/ 0 h 468923"/>
              <a:gd name="connsiteX3" fmla="*/ 1781908 w 1781908"/>
              <a:gd name="connsiteY3" fmla="*/ 23447 h 468923"/>
            </a:gdLst>
            <a:ahLst/>
            <a:cxnLst>
              <a:cxn ang="0">
                <a:pos x="connsiteX0" y="connsiteY0"/>
              </a:cxn>
              <a:cxn ang="0">
                <a:pos x="connsiteX1" y="connsiteY1"/>
              </a:cxn>
              <a:cxn ang="0">
                <a:pos x="connsiteX2" y="connsiteY2"/>
              </a:cxn>
              <a:cxn ang="0">
                <a:pos x="connsiteX3" y="connsiteY3"/>
              </a:cxn>
            </a:cxnLst>
            <a:rect l="l" t="t" r="r" b="b"/>
            <a:pathLst>
              <a:path w="1781908" h="468923">
                <a:moveTo>
                  <a:pt x="0" y="468923"/>
                </a:moveTo>
                <a:lnTo>
                  <a:pt x="468923" y="0"/>
                </a:lnTo>
                <a:lnTo>
                  <a:pt x="1758461" y="0"/>
                </a:lnTo>
                <a:lnTo>
                  <a:pt x="1781908" y="2344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a:extLst>
              <a:ext uri="{FF2B5EF4-FFF2-40B4-BE49-F238E27FC236}">
                <a16:creationId xmlns:a16="http://schemas.microsoft.com/office/drawing/2014/main" id="{E84B6AD9-114E-E27B-A1AD-B53BC82A9F5C}"/>
              </a:ext>
            </a:extLst>
          </p:cNvPr>
          <p:cNvSpPr/>
          <p:nvPr/>
        </p:nvSpPr>
        <p:spPr>
          <a:xfrm>
            <a:off x="8666163" y="3551238"/>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олилиния 17">
            <a:extLst>
              <a:ext uri="{FF2B5EF4-FFF2-40B4-BE49-F238E27FC236}">
                <a16:creationId xmlns:a16="http://schemas.microsoft.com/office/drawing/2014/main" id="{5990E0AA-0524-DDC4-A5BB-9699826191F1}"/>
              </a:ext>
            </a:extLst>
          </p:cNvPr>
          <p:cNvSpPr/>
          <p:nvPr/>
        </p:nvSpPr>
        <p:spPr>
          <a:xfrm>
            <a:off x="7666038" y="2179639"/>
            <a:ext cx="800100" cy="790575"/>
          </a:xfrm>
          <a:custGeom>
            <a:avLst/>
            <a:gdLst>
              <a:gd name="connsiteX0" fmla="*/ 0 w 1066800"/>
              <a:gd name="connsiteY0" fmla="*/ 0 h 1055077"/>
              <a:gd name="connsiteX1" fmla="*/ 609600 w 1066800"/>
              <a:gd name="connsiteY1" fmla="*/ 0 h 1055077"/>
              <a:gd name="connsiteX2" fmla="*/ 609600 w 1066800"/>
              <a:gd name="connsiteY2" fmla="*/ 1055077 h 1055077"/>
              <a:gd name="connsiteX3" fmla="*/ 1066800 w 1066800"/>
              <a:gd name="connsiteY3" fmla="*/ 1055077 h 1055077"/>
            </a:gdLst>
            <a:ahLst/>
            <a:cxnLst>
              <a:cxn ang="0">
                <a:pos x="connsiteX0" y="connsiteY0"/>
              </a:cxn>
              <a:cxn ang="0">
                <a:pos x="connsiteX1" y="connsiteY1"/>
              </a:cxn>
              <a:cxn ang="0">
                <a:pos x="connsiteX2" y="connsiteY2"/>
              </a:cxn>
              <a:cxn ang="0">
                <a:pos x="connsiteX3" y="connsiteY3"/>
              </a:cxn>
            </a:cxnLst>
            <a:rect l="l" t="t" r="r" b="b"/>
            <a:pathLst>
              <a:path w="1066800" h="1055077">
                <a:moveTo>
                  <a:pt x="0" y="0"/>
                </a:moveTo>
                <a:lnTo>
                  <a:pt x="609600" y="0"/>
                </a:lnTo>
                <a:lnTo>
                  <a:pt x="609600" y="1055077"/>
                </a:lnTo>
                <a:lnTo>
                  <a:pt x="1066800" y="105507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a:extLst>
              <a:ext uri="{FF2B5EF4-FFF2-40B4-BE49-F238E27FC236}">
                <a16:creationId xmlns:a16="http://schemas.microsoft.com/office/drawing/2014/main" id="{7B57827E-71B6-59BE-A88F-99F687960653}"/>
              </a:ext>
            </a:extLst>
          </p:cNvPr>
          <p:cNvSpPr/>
          <p:nvPr/>
        </p:nvSpPr>
        <p:spPr>
          <a:xfrm>
            <a:off x="8507413" y="2870200"/>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2" name="Прямая соединительная линия 21">
            <a:extLst>
              <a:ext uri="{FF2B5EF4-FFF2-40B4-BE49-F238E27FC236}">
                <a16:creationId xmlns:a16="http://schemas.microsoft.com/office/drawing/2014/main" id="{ACA58990-015F-72B4-88C9-E7CB0F139E7A}"/>
              </a:ext>
            </a:extLst>
          </p:cNvPr>
          <p:cNvCxnSpPr/>
          <p:nvPr/>
        </p:nvCxnSpPr>
        <p:spPr>
          <a:xfrm>
            <a:off x="7454900" y="1987550"/>
            <a:ext cx="3213100" cy="0"/>
          </a:xfrm>
          <a:prstGeom prst="line">
            <a:avLst/>
          </a:prstGeom>
          <a:ln>
            <a:solidFill>
              <a:srgbClr val="1269E4"/>
            </a:solidFill>
            <a:prstDash val="soli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2776775D-9128-A2A9-BA75-C9C875DE8521}"/>
              </a:ext>
            </a:extLst>
          </p:cNvPr>
          <p:cNvCxnSpPr/>
          <p:nvPr/>
        </p:nvCxnSpPr>
        <p:spPr>
          <a:xfrm>
            <a:off x="1519237" y="1992313"/>
            <a:ext cx="3038476" cy="0"/>
          </a:xfrm>
          <a:prstGeom prst="line">
            <a:avLst/>
          </a:prstGeom>
          <a:ln>
            <a:solidFill>
              <a:srgbClr val="1269E4"/>
            </a:solidFill>
          </a:ln>
        </p:spPr>
        <p:style>
          <a:lnRef idx="1">
            <a:schemeClr val="accent1"/>
          </a:lnRef>
          <a:fillRef idx="0">
            <a:schemeClr val="accent1"/>
          </a:fillRef>
          <a:effectRef idx="0">
            <a:schemeClr val="accent1"/>
          </a:effectRef>
          <a:fontRef idx="minor">
            <a:schemeClr val="tx1"/>
          </a:fontRef>
        </p:style>
      </p:cxnSp>
      <p:sp>
        <p:nvSpPr>
          <p:cNvPr id="24" name="Полилиния 35">
            <a:extLst>
              <a:ext uri="{FF2B5EF4-FFF2-40B4-BE49-F238E27FC236}">
                <a16:creationId xmlns:a16="http://schemas.microsoft.com/office/drawing/2014/main" id="{11ED4D56-AE46-3330-58E6-B998F1CF7CEE}"/>
              </a:ext>
            </a:extLst>
          </p:cNvPr>
          <p:cNvSpPr/>
          <p:nvPr/>
        </p:nvSpPr>
        <p:spPr>
          <a:xfrm>
            <a:off x="4264026" y="5168900"/>
            <a:ext cx="688975" cy="1017588"/>
          </a:xfrm>
          <a:custGeom>
            <a:avLst/>
            <a:gdLst>
              <a:gd name="connsiteX0" fmla="*/ 879230 w 879230"/>
              <a:gd name="connsiteY0" fmla="*/ 0 h 867507"/>
              <a:gd name="connsiteX1" fmla="*/ 879230 w 879230"/>
              <a:gd name="connsiteY1" fmla="*/ 422030 h 867507"/>
              <a:gd name="connsiteX2" fmla="*/ 433753 w 879230"/>
              <a:gd name="connsiteY2" fmla="*/ 867507 h 867507"/>
              <a:gd name="connsiteX3" fmla="*/ 0 w 879230"/>
              <a:gd name="connsiteY3" fmla="*/ 867507 h 867507"/>
            </a:gdLst>
            <a:ahLst/>
            <a:cxnLst>
              <a:cxn ang="0">
                <a:pos x="connsiteX0" y="connsiteY0"/>
              </a:cxn>
              <a:cxn ang="0">
                <a:pos x="connsiteX1" y="connsiteY1"/>
              </a:cxn>
              <a:cxn ang="0">
                <a:pos x="connsiteX2" y="connsiteY2"/>
              </a:cxn>
              <a:cxn ang="0">
                <a:pos x="connsiteX3" y="connsiteY3"/>
              </a:cxn>
            </a:cxnLst>
            <a:rect l="l" t="t" r="r" b="b"/>
            <a:pathLst>
              <a:path w="879230" h="867507">
                <a:moveTo>
                  <a:pt x="879230" y="0"/>
                </a:moveTo>
                <a:lnTo>
                  <a:pt x="879230" y="422030"/>
                </a:lnTo>
                <a:lnTo>
                  <a:pt x="433753" y="867507"/>
                </a:lnTo>
                <a:lnTo>
                  <a:pt x="0" y="86750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Овал 24">
            <a:extLst>
              <a:ext uri="{FF2B5EF4-FFF2-40B4-BE49-F238E27FC236}">
                <a16:creationId xmlns:a16="http://schemas.microsoft.com/office/drawing/2014/main" id="{D768C4D2-3732-A76B-1F9A-C37DEDB97B92}"/>
              </a:ext>
            </a:extLst>
          </p:cNvPr>
          <p:cNvSpPr/>
          <p:nvPr/>
        </p:nvSpPr>
        <p:spPr>
          <a:xfrm>
            <a:off x="4144963" y="6103938"/>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Овал 25">
            <a:extLst>
              <a:ext uri="{FF2B5EF4-FFF2-40B4-BE49-F238E27FC236}">
                <a16:creationId xmlns:a16="http://schemas.microsoft.com/office/drawing/2014/main" id="{3092F763-FE27-BDD0-F799-F3912B2BEEF3}"/>
              </a:ext>
            </a:extLst>
          </p:cNvPr>
          <p:cNvSpPr/>
          <p:nvPr/>
        </p:nvSpPr>
        <p:spPr>
          <a:xfrm>
            <a:off x="3994151" y="1395414"/>
            <a:ext cx="4054475" cy="4052887"/>
          </a:xfrm>
          <a:prstGeom prst="ellipse">
            <a:avLst/>
          </a:pr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7" name="Прямая соединительная линия 26">
            <a:extLst>
              <a:ext uri="{FF2B5EF4-FFF2-40B4-BE49-F238E27FC236}">
                <a16:creationId xmlns:a16="http://schemas.microsoft.com/office/drawing/2014/main" id="{0FFB0835-B997-9B63-0F29-D631F25CD6F9}"/>
              </a:ext>
            </a:extLst>
          </p:cNvPr>
          <p:cNvCxnSpPr>
            <a:cxnSpLocks/>
          </p:cNvCxnSpPr>
          <p:nvPr/>
        </p:nvCxnSpPr>
        <p:spPr>
          <a:xfrm flipH="1">
            <a:off x="3333750" y="4552950"/>
            <a:ext cx="954088" cy="196850"/>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28" name="Овал 27">
            <a:extLst>
              <a:ext uri="{FF2B5EF4-FFF2-40B4-BE49-F238E27FC236}">
                <a16:creationId xmlns:a16="http://schemas.microsoft.com/office/drawing/2014/main" id="{6C1ADB8C-130A-4FE8-4A71-A641AD8863EA}"/>
              </a:ext>
            </a:extLst>
          </p:cNvPr>
          <p:cNvSpPr/>
          <p:nvPr/>
        </p:nvSpPr>
        <p:spPr>
          <a:xfrm flipV="1">
            <a:off x="3217863" y="4710114"/>
            <a:ext cx="100012" cy="10477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9" name="Прямая соединительная линия 28">
            <a:extLst>
              <a:ext uri="{FF2B5EF4-FFF2-40B4-BE49-F238E27FC236}">
                <a16:creationId xmlns:a16="http://schemas.microsoft.com/office/drawing/2014/main" id="{8EEF3C58-CED4-86D9-D89A-67D4B5F640C0}"/>
              </a:ext>
            </a:extLst>
          </p:cNvPr>
          <p:cNvCxnSpPr>
            <a:cxnSpLocks/>
            <a:stCxn id="26" idx="3"/>
            <a:endCxn id="30" idx="6"/>
          </p:cNvCxnSpPr>
          <p:nvPr/>
        </p:nvCxnSpPr>
        <p:spPr>
          <a:xfrm flipH="1">
            <a:off x="4078289" y="4854576"/>
            <a:ext cx="509587" cy="314325"/>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30" name="Овал 29">
            <a:extLst>
              <a:ext uri="{FF2B5EF4-FFF2-40B4-BE49-F238E27FC236}">
                <a16:creationId xmlns:a16="http://schemas.microsoft.com/office/drawing/2014/main" id="{3FC79455-A17D-C29E-EF66-D4A1D70C9D65}"/>
              </a:ext>
            </a:extLst>
          </p:cNvPr>
          <p:cNvSpPr/>
          <p:nvPr/>
        </p:nvSpPr>
        <p:spPr>
          <a:xfrm>
            <a:off x="3959226" y="5105400"/>
            <a:ext cx="119063"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Овал 30">
            <a:extLst>
              <a:ext uri="{FF2B5EF4-FFF2-40B4-BE49-F238E27FC236}">
                <a16:creationId xmlns:a16="http://schemas.microsoft.com/office/drawing/2014/main" id="{B15F03A0-C1B3-6457-C77C-2D51D48C3FBF}"/>
              </a:ext>
            </a:extLst>
          </p:cNvPr>
          <p:cNvSpPr/>
          <p:nvPr/>
        </p:nvSpPr>
        <p:spPr>
          <a:xfrm>
            <a:off x="3636963" y="3100388"/>
            <a:ext cx="120650"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Полилиния 55">
            <a:extLst>
              <a:ext uri="{FF2B5EF4-FFF2-40B4-BE49-F238E27FC236}">
                <a16:creationId xmlns:a16="http://schemas.microsoft.com/office/drawing/2014/main" id="{B69B93E6-0857-FF06-8BBB-0BCE8C143FEF}"/>
              </a:ext>
            </a:extLst>
          </p:cNvPr>
          <p:cNvSpPr/>
          <p:nvPr/>
        </p:nvSpPr>
        <p:spPr>
          <a:xfrm flipV="1">
            <a:off x="3644901" y="2500314"/>
            <a:ext cx="404813" cy="249237"/>
          </a:xfrm>
          <a:custGeom>
            <a:avLst/>
            <a:gdLst>
              <a:gd name="connsiteX0" fmla="*/ 0 w 1781908"/>
              <a:gd name="connsiteY0" fmla="*/ 468923 h 468923"/>
              <a:gd name="connsiteX1" fmla="*/ 468923 w 1781908"/>
              <a:gd name="connsiteY1" fmla="*/ 0 h 468923"/>
              <a:gd name="connsiteX2" fmla="*/ 1758461 w 1781908"/>
              <a:gd name="connsiteY2" fmla="*/ 0 h 468923"/>
              <a:gd name="connsiteX3" fmla="*/ 1781908 w 1781908"/>
              <a:gd name="connsiteY3" fmla="*/ 23447 h 468923"/>
            </a:gdLst>
            <a:ahLst/>
            <a:cxnLst>
              <a:cxn ang="0">
                <a:pos x="connsiteX0" y="connsiteY0"/>
              </a:cxn>
              <a:cxn ang="0">
                <a:pos x="connsiteX1" y="connsiteY1"/>
              </a:cxn>
              <a:cxn ang="0">
                <a:pos x="connsiteX2" y="connsiteY2"/>
              </a:cxn>
              <a:cxn ang="0">
                <a:pos x="connsiteX3" y="connsiteY3"/>
              </a:cxn>
            </a:cxnLst>
            <a:rect l="l" t="t" r="r" b="b"/>
            <a:pathLst>
              <a:path w="1781908" h="468923">
                <a:moveTo>
                  <a:pt x="0" y="468923"/>
                </a:moveTo>
                <a:lnTo>
                  <a:pt x="468923" y="0"/>
                </a:lnTo>
                <a:lnTo>
                  <a:pt x="1758461" y="0"/>
                </a:lnTo>
                <a:lnTo>
                  <a:pt x="1781908" y="2344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a:extLst>
              <a:ext uri="{FF2B5EF4-FFF2-40B4-BE49-F238E27FC236}">
                <a16:creationId xmlns:a16="http://schemas.microsoft.com/office/drawing/2014/main" id="{6DDDAAA5-2E23-D2BF-614E-80CC5E1C8D3D}"/>
              </a:ext>
            </a:extLst>
          </p:cNvPr>
          <p:cNvSpPr/>
          <p:nvPr/>
        </p:nvSpPr>
        <p:spPr>
          <a:xfrm>
            <a:off x="3563938" y="2368551"/>
            <a:ext cx="120650" cy="11112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Полилиния 17">
            <a:extLst>
              <a:ext uri="{FF2B5EF4-FFF2-40B4-BE49-F238E27FC236}">
                <a16:creationId xmlns:a16="http://schemas.microsoft.com/office/drawing/2014/main" id="{BF94B1A8-0552-39BA-9DDD-9B94731C39B0}"/>
              </a:ext>
            </a:extLst>
          </p:cNvPr>
          <p:cNvSpPr/>
          <p:nvPr/>
        </p:nvSpPr>
        <p:spPr>
          <a:xfrm>
            <a:off x="7813675" y="4287838"/>
            <a:ext cx="800100" cy="461962"/>
          </a:xfrm>
          <a:custGeom>
            <a:avLst/>
            <a:gdLst>
              <a:gd name="connsiteX0" fmla="*/ 0 w 1066800"/>
              <a:gd name="connsiteY0" fmla="*/ 0 h 1055077"/>
              <a:gd name="connsiteX1" fmla="*/ 609600 w 1066800"/>
              <a:gd name="connsiteY1" fmla="*/ 0 h 1055077"/>
              <a:gd name="connsiteX2" fmla="*/ 609600 w 1066800"/>
              <a:gd name="connsiteY2" fmla="*/ 1055077 h 1055077"/>
              <a:gd name="connsiteX3" fmla="*/ 1066800 w 1066800"/>
              <a:gd name="connsiteY3" fmla="*/ 1055077 h 1055077"/>
            </a:gdLst>
            <a:ahLst/>
            <a:cxnLst>
              <a:cxn ang="0">
                <a:pos x="connsiteX0" y="connsiteY0"/>
              </a:cxn>
              <a:cxn ang="0">
                <a:pos x="connsiteX1" y="connsiteY1"/>
              </a:cxn>
              <a:cxn ang="0">
                <a:pos x="connsiteX2" y="connsiteY2"/>
              </a:cxn>
              <a:cxn ang="0">
                <a:pos x="connsiteX3" y="connsiteY3"/>
              </a:cxn>
            </a:cxnLst>
            <a:rect l="l" t="t" r="r" b="b"/>
            <a:pathLst>
              <a:path w="1066800" h="1055077">
                <a:moveTo>
                  <a:pt x="0" y="0"/>
                </a:moveTo>
                <a:lnTo>
                  <a:pt x="609600" y="0"/>
                </a:lnTo>
                <a:lnTo>
                  <a:pt x="609600" y="1055077"/>
                </a:lnTo>
                <a:lnTo>
                  <a:pt x="1066800" y="105507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TextBox 4">
            <a:extLst>
              <a:ext uri="{FF2B5EF4-FFF2-40B4-BE49-F238E27FC236}">
                <a16:creationId xmlns:a16="http://schemas.microsoft.com/office/drawing/2014/main" id="{C4B12B46-23C8-A04F-B460-FBC78374EE98}"/>
              </a:ext>
            </a:extLst>
          </p:cNvPr>
          <p:cNvSpPr txBox="1">
            <a:spLocks noChangeArrowheads="1"/>
          </p:cNvSpPr>
          <p:nvPr/>
        </p:nvSpPr>
        <p:spPr bwMode="auto">
          <a:xfrm>
            <a:off x="8742364" y="4589464"/>
            <a:ext cx="1620837" cy="738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400" dirty="0">
                <a:latin typeface="+mj-lt"/>
              </a:rPr>
              <a:t>Таргетированная компьютерная атака</a:t>
            </a:r>
          </a:p>
        </p:txBody>
      </p:sp>
      <p:sp>
        <p:nvSpPr>
          <p:cNvPr id="37" name="TextBox 14">
            <a:extLst>
              <a:ext uri="{FF2B5EF4-FFF2-40B4-BE49-F238E27FC236}">
                <a16:creationId xmlns:a16="http://schemas.microsoft.com/office/drawing/2014/main" id="{F2483594-69EB-2DE9-B6D5-6EAD560F534A}"/>
              </a:ext>
            </a:extLst>
          </p:cNvPr>
          <p:cNvSpPr txBox="1">
            <a:spLocks noChangeArrowheads="1"/>
          </p:cNvSpPr>
          <p:nvPr/>
        </p:nvSpPr>
        <p:spPr bwMode="auto">
          <a:xfrm>
            <a:off x="7769225" y="1497013"/>
            <a:ext cx="2679700" cy="46196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defRPr/>
            </a:pPr>
            <a:r>
              <a:rPr lang="ru-RU" altLang="ru-RU" sz="1200" dirty="0">
                <a:solidFill>
                  <a:srgbClr val="074390"/>
                </a:solidFill>
                <a:latin typeface="+mj-lt"/>
              </a:rPr>
              <a:t>Застрахованные риски</a:t>
            </a:r>
          </a:p>
          <a:p>
            <a:pPr algn="r">
              <a:spcBef>
                <a:spcPct val="0"/>
              </a:spcBef>
              <a:buFontTx/>
              <a:buNone/>
              <a:defRPr/>
            </a:pPr>
            <a:r>
              <a:rPr lang="ru-RU" altLang="ru-RU" sz="1200" dirty="0">
                <a:solidFill>
                  <a:srgbClr val="074390"/>
                </a:solidFill>
                <a:latin typeface="+mj-lt"/>
              </a:rPr>
              <a:t>(источники угроз по способу атаки)</a:t>
            </a:r>
          </a:p>
        </p:txBody>
      </p:sp>
      <p:sp>
        <p:nvSpPr>
          <p:cNvPr id="38" name="TextBox 14">
            <a:extLst>
              <a:ext uri="{FF2B5EF4-FFF2-40B4-BE49-F238E27FC236}">
                <a16:creationId xmlns:a16="http://schemas.microsoft.com/office/drawing/2014/main" id="{AB325CC8-E7E4-67DC-1019-5F23C5229855}"/>
              </a:ext>
            </a:extLst>
          </p:cNvPr>
          <p:cNvSpPr txBox="1">
            <a:spLocks noChangeArrowheads="1"/>
          </p:cNvSpPr>
          <p:nvPr/>
        </p:nvSpPr>
        <p:spPr bwMode="auto">
          <a:xfrm>
            <a:off x="2033589" y="1535113"/>
            <a:ext cx="2465387" cy="46196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defRPr/>
            </a:pPr>
            <a:r>
              <a:rPr lang="ru-RU" altLang="ru-RU" sz="1200" dirty="0">
                <a:solidFill>
                  <a:srgbClr val="074390"/>
                </a:solidFill>
                <a:latin typeface="+mj-lt"/>
              </a:rPr>
              <a:t>Возмещаемые убытки, расходы</a:t>
            </a:r>
          </a:p>
          <a:p>
            <a:pPr algn="r">
              <a:spcBef>
                <a:spcPct val="0"/>
              </a:spcBef>
              <a:buFontTx/>
              <a:buNone/>
              <a:defRPr/>
            </a:pPr>
            <a:r>
              <a:rPr lang="ru-RU" altLang="ru-RU" sz="1200" dirty="0">
                <a:solidFill>
                  <a:srgbClr val="074390"/>
                </a:solidFill>
                <a:latin typeface="+mj-lt"/>
              </a:rPr>
              <a:t>(негативные последствия)</a:t>
            </a:r>
          </a:p>
        </p:txBody>
      </p:sp>
      <p:sp>
        <p:nvSpPr>
          <p:cNvPr id="39" name="TextBox 3">
            <a:extLst>
              <a:ext uri="{FF2B5EF4-FFF2-40B4-BE49-F238E27FC236}">
                <a16:creationId xmlns:a16="http://schemas.microsoft.com/office/drawing/2014/main" id="{2DE7B493-2D37-A0E8-3FBA-0EE349EEEEF4}"/>
              </a:ext>
            </a:extLst>
          </p:cNvPr>
          <p:cNvSpPr txBox="1">
            <a:spLocks noChangeArrowheads="1"/>
          </p:cNvSpPr>
          <p:nvPr/>
        </p:nvSpPr>
        <p:spPr bwMode="auto">
          <a:xfrm>
            <a:off x="1606551" y="3508376"/>
            <a:ext cx="2092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t>Перерыв в коммерческой деятельности</a:t>
            </a:r>
            <a:endParaRPr lang="ru-RU" altLang="ru-RU" sz="1200" dirty="0">
              <a:latin typeface="TornadoCyr-Light"/>
            </a:endParaRPr>
          </a:p>
        </p:txBody>
      </p:sp>
      <p:sp>
        <p:nvSpPr>
          <p:cNvPr id="40" name="Полилиния 49">
            <a:extLst>
              <a:ext uri="{FF2B5EF4-FFF2-40B4-BE49-F238E27FC236}">
                <a16:creationId xmlns:a16="http://schemas.microsoft.com/office/drawing/2014/main" id="{A341326B-7C72-8727-EE5B-CABF5620C390}"/>
              </a:ext>
            </a:extLst>
          </p:cNvPr>
          <p:cNvSpPr/>
          <p:nvPr/>
        </p:nvSpPr>
        <p:spPr>
          <a:xfrm>
            <a:off x="2959101" y="3873501"/>
            <a:ext cx="1306513" cy="593725"/>
          </a:xfrm>
          <a:custGeom>
            <a:avLst/>
            <a:gdLst>
              <a:gd name="connsiteX0" fmla="*/ 762000 w 762000"/>
              <a:gd name="connsiteY0" fmla="*/ 1172307 h 1172307"/>
              <a:gd name="connsiteX1" fmla="*/ 316523 w 762000"/>
              <a:gd name="connsiteY1" fmla="*/ 1172307 h 1172307"/>
              <a:gd name="connsiteX2" fmla="*/ 316523 w 762000"/>
              <a:gd name="connsiteY2" fmla="*/ 316523 h 1172307"/>
              <a:gd name="connsiteX3" fmla="*/ 0 w 762000"/>
              <a:gd name="connsiteY3" fmla="*/ 0 h 1172307"/>
            </a:gdLst>
            <a:ahLst/>
            <a:cxnLst>
              <a:cxn ang="0">
                <a:pos x="connsiteX0" y="connsiteY0"/>
              </a:cxn>
              <a:cxn ang="0">
                <a:pos x="connsiteX1" y="connsiteY1"/>
              </a:cxn>
              <a:cxn ang="0">
                <a:pos x="connsiteX2" y="connsiteY2"/>
              </a:cxn>
              <a:cxn ang="0">
                <a:pos x="connsiteX3" y="connsiteY3"/>
              </a:cxn>
            </a:cxnLst>
            <a:rect l="l" t="t" r="r" b="b"/>
            <a:pathLst>
              <a:path w="762000" h="1172307">
                <a:moveTo>
                  <a:pt x="762000" y="1172307"/>
                </a:moveTo>
                <a:lnTo>
                  <a:pt x="316523" y="1172307"/>
                </a:lnTo>
                <a:lnTo>
                  <a:pt x="316523" y="316523"/>
                </a:lnTo>
                <a:lnTo>
                  <a:pt x="0" y="0"/>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Овал 40">
            <a:extLst>
              <a:ext uri="{FF2B5EF4-FFF2-40B4-BE49-F238E27FC236}">
                <a16:creationId xmlns:a16="http://schemas.microsoft.com/office/drawing/2014/main" id="{30E35C80-3F7C-B73E-46EE-7072E8EB8004}"/>
              </a:ext>
            </a:extLst>
          </p:cNvPr>
          <p:cNvSpPr/>
          <p:nvPr/>
        </p:nvSpPr>
        <p:spPr>
          <a:xfrm flipV="1">
            <a:off x="2881313" y="3819526"/>
            <a:ext cx="100012" cy="10477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2" name="Овал 41">
            <a:extLst>
              <a:ext uri="{FF2B5EF4-FFF2-40B4-BE49-F238E27FC236}">
                <a16:creationId xmlns:a16="http://schemas.microsoft.com/office/drawing/2014/main" id="{FC042F22-94A9-9945-B601-741C45DA88E2}"/>
              </a:ext>
            </a:extLst>
          </p:cNvPr>
          <p:cNvSpPr/>
          <p:nvPr/>
        </p:nvSpPr>
        <p:spPr>
          <a:xfrm>
            <a:off x="8613776" y="4691063"/>
            <a:ext cx="119063"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Полилиния 49">
            <a:extLst>
              <a:ext uri="{FF2B5EF4-FFF2-40B4-BE49-F238E27FC236}">
                <a16:creationId xmlns:a16="http://schemas.microsoft.com/office/drawing/2014/main" id="{49537815-BF8C-4756-8CC5-A084331FD5F5}"/>
              </a:ext>
            </a:extLst>
          </p:cNvPr>
          <p:cNvSpPr/>
          <p:nvPr/>
        </p:nvSpPr>
        <p:spPr>
          <a:xfrm>
            <a:off x="3681413" y="3225800"/>
            <a:ext cx="277812" cy="452438"/>
          </a:xfrm>
          <a:custGeom>
            <a:avLst/>
            <a:gdLst>
              <a:gd name="connsiteX0" fmla="*/ 762000 w 762000"/>
              <a:gd name="connsiteY0" fmla="*/ 1172307 h 1172307"/>
              <a:gd name="connsiteX1" fmla="*/ 316523 w 762000"/>
              <a:gd name="connsiteY1" fmla="*/ 1172307 h 1172307"/>
              <a:gd name="connsiteX2" fmla="*/ 316523 w 762000"/>
              <a:gd name="connsiteY2" fmla="*/ 316523 h 1172307"/>
              <a:gd name="connsiteX3" fmla="*/ 0 w 762000"/>
              <a:gd name="connsiteY3" fmla="*/ 0 h 1172307"/>
            </a:gdLst>
            <a:ahLst/>
            <a:cxnLst>
              <a:cxn ang="0">
                <a:pos x="connsiteX0" y="connsiteY0"/>
              </a:cxn>
              <a:cxn ang="0">
                <a:pos x="connsiteX1" y="connsiteY1"/>
              </a:cxn>
              <a:cxn ang="0">
                <a:pos x="connsiteX2" y="connsiteY2"/>
              </a:cxn>
              <a:cxn ang="0">
                <a:pos x="connsiteX3" y="connsiteY3"/>
              </a:cxn>
            </a:cxnLst>
            <a:rect l="l" t="t" r="r" b="b"/>
            <a:pathLst>
              <a:path w="762000" h="1172307">
                <a:moveTo>
                  <a:pt x="762000" y="1172307"/>
                </a:moveTo>
                <a:lnTo>
                  <a:pt x="316523" y="1172307"/>
                </a:lnTo>
                <a:lnTo>
                  <a:pt x="316523" y="316523"/>
                </a:lnTo>
                <a:lnTo>
                  <a:pt x="0" y="0"/>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TextBox 3">
            <a:extLst>
              <a:ext uri="{FF2B5EF4-FFF2-40B4-BE49-F238E27FC236}">
                <a16:creationId xmlns:a16="http://schemas.microsoft.com/office/drawing/2014/main" id="{DF049D91-B462-4233-6535-EB39F863D3CF}"/>
              </a:ext>
            </a:extLst>
          </p:cNvPr>
          <p:cNvSpPr txBox="1">
            <a:spLocks noChangeArrowheads="1"/>
          </p:cNvSpPr>
          <p:nvPr/>
        </p:nvSpPr>
        <p:spPr bwMode="auto">
          <a:xfrm>
            <a:off x="6014245" y="5748500"/>
            <a:ext cx="2090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t>Кибер- вымогательство</a:t>
            </a:r>
            <a:endParaRPr lang="ru-RU" altLang="ru-RU" sz="1200" dirty="0">
              <a:latin typeface="TornadoCyr-Light"/>
            </a:endParaRPr>
          </a:p>
        </p:txBody>
      </p:sp>
      <p:sp>
        <p:nvSpPr>
          <p:cNvPr id="45" name="TextBox 3">
            <a:extLst>
              <a:ext uri="{FF2B5EF4-FFF2-40B4-BE49-F238E27FC236}">
                <a16:creationId xmlns:a16="http://schemas.microsoft.com/office/drawing/2014/main" id="{7D77D861-C471-B446-A9FD-10292E3B2056}"/>
              </a:ext>
            </a:extLst>
          </p:cNvPr>
          <p:cNvSpPr txBox="1">
            <a:spLocks noChangeArrowheads="1"/>
          </p:cNvSpPr>
          <p:nvPr/>
        </p:nvSpPr>
        <p:spPr bwMode="auto">
          <a:xfrm>
            <a:off x="1582738" y="6505576"/>
            <a:ext cx="5994400" cy="27699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cs typeface="Arial" panose="020B0604020202020204" pitchFamily="34" charset="0"/>
              </a:rPr>
              <a:t>Расходы на защиту и расходы на консультации в связи с кибер- инцидентом</a:t>
            </a:r>
          </a:p>
        </p:txBody>
      </p:sp>
      <p:cxnSp>
        <p:nvCxnSpPr>
          <p:cNvPr id="46" name="Прямая соединительная линия 45">
            <a:extLst>
              <a:ext uri="{FF2B5EF4-FFF2-40B4-BE49-F238E27FC236}">
                <a16:creationId xmlns:a16="http://schemas.microsoft.com/office/drawing/2014/main" id="{029FF8FD-EBF6-4037-BCA8-95770AB93B3F}"/>
              </a:ext>
            </a:extLst>
          </p:cNvPr>
          <p:cNvCxnSpPr>
            <a:cxnSpLocks/>
            <a:endCxn id="47" idx="5"/>
          </p:cNvCxnSpPr>
          <p:nvPr/>
        </p:nvCxnSpPr>
        <p:spPr>
          <a:xfrm>
            <a:off x="5718177" y="5395913"/>
            <a:ext cx="479450" cy="308426"/>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47" name="Овал 46">
            <a:extLst>
              <a:ext uri="{FF2B5EF4-FFF2-40B4-BE49-F238E27FC236}">
                <a16:creationId xmlns:a16="http://schemas.microsoft.com/office/drawing/2014/main" id="{CB675AEA-B1E1-F678-D6EC-7E78D21251F5}"/>
              </a:ext>
            </a:extLst>
          </p:cNvPr>
          <p:cNvSpPr/>
          <p:nvPr/>
        </p:nvSpPr>
        <p:spPr>
          <a:xfrm>
            <a:off x="6096000" y="5595938"/>
            <a:ext cx="119063"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Полилиния 35">
            <a:extLst>
              <a:ext uri="{FF2B5EF4-FFF2-40B4-BE49-F238E27FC236}">
                <a16:creationId xmlns:a16="http://schemas.microsoft.com/office/drawing/2014/main" id="{4AFE9A10-DDBB-51CF-BD83-A05269F549F7}"/>
              </a:ext>
            </a:extLst>
          </p:cNvPr>
          <p:cNvSpPr/>
          <p:nvPr/>
        </p:nvSpPr>
        <p:spPr>
          <a:xfrm>
            <a:off x="3883026" y="5327651"/>
            <a:ext cx="1477963" cy="1154113"/>
          </a:xfrm>
          <a:custGeom>
            <a:avLst/>
            <a:gdLst>
              <a:gd name="connsiteX0" fmla="*/ 879230 w 879230"/>
              <a:gd name="connsiteY0" fmla="*/ 0 h 867507"/>
              <a:gd name="connsiteX1" fmla="*/ 879230 w 879230"/>
              <a:gd name="connsiteY1" fmla="*/ 422030 h 867507"/>
              <a:gd name="connsiteX2" fmla="*/ 433753 w 879230"/>
              <a:gd name="connsiteY2" fmla="*/ 867507 h 867507"/>
              <a:gd name="connsiteX3" fmla="*/ 0 w 879230"/>
              <a:gd name="connsiteY3" fmla="*/ 867507 h 867507"/>
            </a:gdLst>
            <a:ahLst/>
            <a:cxnLst>
              <a:cxn ang="0">
                <a:pos x="connsiteX0" y="connsiteY0"/>
              </a:cxn>
              <a:cxn ang="0">
                <a:pos x="connsiteX1" y="connsiteY1"/>
              </a:cxn>
              <a:cxn ang="0">
                <a:pos x="connsiteX2" y="connsiteY2"/>
              </a:cxn>
              <a:cxn ang="0">
                <a:pos x="connsiteX3" y="connsiteY3"/>
              </a:cxn>
            </a:cxnLst>
            <a:rect l="l" t="t" r="r" b="b"/>
            <a:pathLst>
              <a:path w="879230" h="867507">
                <a:moveTo>
                  <a:pt x="879230" y="0"/>
                </a:moveTo>
                <a:lnTo>
                  <a:pt x="879230" y="422030"/>
                </a:lnTo>
                <a:lnTo>
                  <a:pt x="433753" y="867507"/>
                </a:lnTo>
                <a:lnTo>
                  <a:pt x="0" y="86750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 name="Овал 48">
            <a:extLst>
              <a:ext uri="{FF2B5EF4-FFF2-40B4-BE49-F238E27FC236}">
                <a16:creationId xmlns:a16="http://schemas.microsoft.com/office/drawing/2014/main" id="{B3FBD4E6-6ABD-A906-B564-3615E4D70FB0}"/>
              </a:ext>
            </a:extLst>
          </p:cNvPr>
          <p:cNvSpPr/>
          <p:nvPr/>
        </p:nvSpPr>
        <p:spPr>
          <a:xfrm>
            <a:off x="3787776" y="6394450"/>
            <a:ext cx="119063"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42052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3C43-6EB8-4049-E6B0-2F61983F3912}"/>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20DDD3EE-4D28-95CD-8865-058AF09C8A8B}"/>
              </a:ext>
            </a:extLst>
          </p:cNvPr>
          <p:cNvSpPr>
            <a:spLocks noGrp="1"/>
          </p:cNvSpPr>
          <p:nvPr>
            <p:ph type="title"/>
          </p:nvPr>
        </p:nvSpPr>
        <p:spPr>
          <a:xfrm>
            <a:off x="635400" y="630000"/>
            <a:ext cx="7397773" cy="465961"/>
          </a:xfrm>
        </p:spPr>
        <p:txBody>
          <a:bodyPr/>
          <a:lstStyle/>
          <a:p>
            <a:r>
              <a:rPr lang="ru-RU" sz="2000" dirty="0">
                <a:latin typeface="+mn-lt"/>
              </a:rPr>
              <a:t>Страхование кибер-рисков. От чего защищает?</a:t>
            </a:r>
          </a:p>
        </p:txBody>
      </p:sp>
      <p:sp>
        <p:nvSpPr>
          <p:cNvPr id="6" name="Текст 5">
            <a:extLst>
              <a:ext uri="{FF2B5EF4-FFF2-40B4-BE49-F238E27FC236}">
                <a16:creationId xmlns:a16="http://schemas.microsoft.com/office/drawing/2014/main" id="{FF0B47F7-1254-AC80-97E6-07D539A47726}"/>
              </a:ext>
            </a:extLst>
          </p:cNvPr>
          <p:cNvSpPr>
            <a:spLocks noGrp="1"/>
          </p:cNvSpPr>
          <p:nvPr>
            <p:ph type="body" sz="quarter" idx="14"/>
          </p:nvPr>
        </p:nvSpPr>
        <p:spPr>
          <a:xfrm>
            <a:off x="635401" y="1278294"/>
            <a:ext cx="11099400" cy="4501776"/>
          </a:xfrm>
        </p:spPr>
        <p:txBody>
          <a:bodyPr/>
          <a:lstStyle/>
          <a:p>
            <a:pPr marL="371475" indent="-371475" algn="just">
              <a:buFont typeface="+mj-lt"/>
              <a:buAutoNum type="alphaLcParenR"/>
            </a:pPr>
            <a:r>
              <a:rPr lang="ru-RU" sz="1800" dirty="0">
                <a:latin typeface="+mn-lt"/>
              </a:rPr>
              <a:t>Целенаправленная (таргетированная) компьютерная атака, включая </a:t>
            </a:r>
            <a:r>
              <a:rPr lang="en-US" sz="1800" dirty="0">
                <a:latin typeface="+mn-lt"/>
              </a:rPr>
              <a:t>DDoS-</a:t>
            </a:r>
            <a:r>
              <a:rPr lang="ru-RU" sz="1800" dirty="0">
                <a:latin typeface="+mn-lt"/>
              </a:rPr>
              <a:t>атаку, целью которой является:</a:t>
            </a:r>
          </a:p>
          <a:p>
            <a:pPr algn="just"/>
            <a:r>
              <a:rPr lang="ru-RU" sz="1800" dirty="0">
                <a:latin typeface="+mn-lt"/>
              </a:rPr>
              <a:t>Захват контроля (повышение прав) над Информационной системой Страхователя </a:t>
            </a:r>
          </a:p>
          <a:p>
            <a:pPr algn="just"/>
            <a:r>
              <a:rPr lang="ru-RU" sz="1800" dirty="0">
                <a:latin typeface="+mn-lt"/>
              </a:rPr>
              <a:t>Дестабилизация ИС</a:t>
            </a:r>
          </a:p>
          <a:p>
            <a:pPr algn="just"/>
            <a:r>
              <a:rPr lang="ru-RU" sz="1800" dirty="0">
                <a:latin typeface="+mn-lt"/>
              </a:rPr>
              <a:t>Отказ в обслуживании</a:t>
            </a:r>
          </a:p>
          <a:p>
            <a:pPr marL="371475" indent="-371475" algn="just">
              <a:buFont typeface="+mj-lt"/>
              <a:buAutoNum type="alphaLcParenR" startAt="2"/>
            </a:pPr>
            <a:r>
              <a:rPr lang="ru-RU" sz="1800" dirty="0">
                <a:latin typeface="+mn-lt"/>
              </a:rPr>
              <a:t>Внедрение Вредоносных компьютерных программ (вирусов), разработанных Третьими лицами, в Информационную систему Страхователя</a:t>
            </a:r>
          </a:p>
          <a:p>
            <a:pPr marL="371475" indent="-371475" algn="just">
              <a:buFont typeface="+mj-lt"/>
              <a:buAutoNum type="alphaLcParenR" startAt="2"/>
            </a:pPr>
            <a:r>
              <a:rPr lang="ru-RU" sz="1800" dirty="0">
                <a:latin typeface="+mn-lt"/>
              </a:rPr>
              <a:t>Внезапные и непредвиденные технические сбои в работе Информационной системе Страхователя, непреднамеренные ошибки Работников Страхователя, Подрядчиков Страхователя, которые привели к таким сбоям</a:t>
            </a:r>
          </a:p>
          <a:p>
            <a:pPr marL="371475" indent="-371475" algn="just">
              <a:buFont typeface="+mj-lt"/>
              <a:buAutoNum type="alphaLcParenR" startAt="2"/>
            </a:pPr>
            <a:r>
              <a:rPr lang="ru-RU" sz="1800" dirty="0">
                <a:latin typeface="+mn-lt"/>
              </a:rPr>
              <a:t>События а) и </a:t>
            </a:r>
            <a:r>
              <a:rPr lang="en-US" sz="1800" dirty="0">
                <a:latin typeface="+mn-lt"/>
              </a:rPr>
              <a:t>b)</a:t>
            </a:r>
            <a:r>
              <a:rPr lang="ru-RU" sz="1800" dirty="0">
                <a:latin typeface="+mn-lt"/>
              </a:rPr>
              <a:t>,</a:t>
            </a:r>
            <a:r>
              <a:rPr lang="en-US" sz="1800" dirty="0">
                <a:latin typeface="+mn-lt"/>
              </a:rPr>
              <a:t> </a:t>
            </a:r>
            <a:r>
              <a:rPr lang="ru-RU" sz="1800" dirty="0">
                <a:latin typeface="+mn-lt"/>
              </a:rPr>
              <a:t>умышленно совершенные Работниками Страхователя, в одиночку или в сговоре с другими лицами</a:t>
            </a:r>
          </a:p>
        </p:txBody>
      </p:sp>
    </p:spTree>
    <p:extLst>
      <p:ext uri="{BB962C8B-B14F-4D97-AF65-F5344CB8AC3E}">
        <p14:creationId xmlns:p14="http://schemas.microsoft.com/office/powerpoint/2010/main" val="64849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3661-BBE2-23A8-0FE9-2A09384218E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66E7B01-372B-92F3-A836-3E9A0E18690D}"/>
              </a:ext>
            </a:extLst>
          </p:cNvPr>
          <p:cNvSpPr>
            <a:spLocks noGrp="1"/>
          </p:cNvSpPr>
          <p:nvPr>
            <p:ph type="title"/>
          </p:nvPr>
        </p:nvSpPr>
        <p:spPr>
          <a:xfrm>
            <a:off x="635080" y="6349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pic>
        <p:nvPicPr>
          <p:cNvPr id="2" name="Рисунок 1">
            <a:extLst>
              <a:ext uri="{FF2B5EF4-FFF2-40B4-BE49-F238E27FC236}">
                <a16:creationId xmlns:a16="http://schemas.microsoft.com/office/drawing/2014/main" id="{F59B3A17-D81A-405D-A173-7E906646BB5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108"/>
                    </a14:imgEffect>
                    <a14:imgEffect>
                      <a14:saturation sat="220000"/>
                    </a14:imgEffect>
                    <a14:imgEffect>
                      <a14:brightnessContrast bright="3000" contrast="27000"/>
                    </a14:imgEffect>
                  </a14:imgLayer>
                </a14:imgProps>
              </a:ext>
            </a:extLst>
          </a:blip>
          <a:stretch>
            <a:fillRect/>
          </a:stretch>
        </p:blipFill>
        <p:spPr>
          <a:xfrm>
            <a:off x="584565" y="1342025"/>
            <a:ext cx="660401" cy="660401"/>
          </a:xfrm>
          <a:prstGeom prst="rect">
            <a:avLst/>
          </a:prstGeom>
        </p:spPr>
      </p:pic>
      <p:sp>
        <p:nvSpPr>
          <p:cNvPr id="10" name="Прямоугольник 9">
            <a:extLst>
              <a:ext uri="{FF2B5EF4-FFF2-40B4-BE49-F238E27FC236}">
                <a16:creationId xmlns:a16="http://schemas.microsoft.com/office/drawing/2014/main" id="{024A22F3-8698-4034-AEDC-9F20ACD704DA}"/>
              </a:ext>
            </a:extLst>
          </p:cNvPr>
          <p:cNvSpPr/>
          <p:nvPr/>
        </p:nvSpPr>
        <p:spPr>
          <a:xfrm>
            <a:off x="1399883" y="1395226"/>
            <a:ext cx="10247896" cy="600164"/>
          </a:xfrm>
          <a:prstGeom prst="rect">
            <a:avLst/>
          </a:prstGeom>
        </p:spPr>
        <p:txBody>
          <a:bodyPr wrap="square">
            <a:spAutoFit/>
          </a:bodyPr>
          <a:lstStyle/>
          <a:p>
            <a:pPr algn="just"/>
            <a:r>
              <a:rPr lang="ru-RU" sz="1650" b="1" dirty="0">
                <a:solidFill>
                  <a:prstClr val="black"/>
                </a:solidFill>
                <a:latin typeface="IngoStem" panose="020B0503020203020204" pitchFamily="34" charset="0"/>
                <a:ea typeface="IngoStem" panose="020B0503020203020204" pitchFamily="34" charset="0"/>
              </a:rPr>
              <a:t>Утрата Электронных данных и/или Компьютерных программ</a:t>
            </a:r>
            <a:r>
              <a:rPr lang="ru-RU" sz="1650" dirty="0">
                <a:solidFill>
                  <a:prstClr val="black"/>
                </a:solidFill>
                <a:latin typeface="IngoStem" panose="020B0503020203020204" pitchFamily="34" charset="0"/>
                <a:ea typeface="IngoStem" panose="020B0503020203020204" pitchFamily="34" charset="0"/>
              </a:rPr>
              <a:t>, находящихся в собственности или законном владении/пользовании</a:t>
            </a:r>
            <a:endParaRPr lang="ru-RU" sz="1650" dirty="0"/>
          </a:p>
        </p:txBody>
      </p:sp>
      <p:sp>
        <p:nvSpPr>
          <p:cNvPr id="20" name="Прямоугольник 19">
            <a:extLst>
              <a:ext uri="{FF2B5EF4-FFF2-40B4-BE49-F238E27FC236}">
                <a16:creationId xmlns:a16="http://schemas.microsoft.com/office/drawing/2014/main" id="{FECE483A-AD63-448E-A6DD-BD221E4B8BA7}"/>
              </a:ext>
            </a:extLst>
          </p:cNvPr>
          <p:cNvSpPr/>
          <p:nvPr/>
        </p:nvSpPr>
        <p:spPr>
          <a:xfrm>
            <a:off x="1382279" y="2002426"/>
            <a:ext cx="10225156" cy="1869743"/>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расходы, понесённые Страхователем для восстановления, воссоздания, повторного сбора или приобретения Электронных данных и/или Компьютерных программ, а также расходы Страхователя:</a:t>
            </a:r>
          </a:p>
          <a:p>
            <a:pPr marL="142875" indent="-142875" algn="just">
              <a:buFont typeface="Arial" panose="020B0604020202020204" pitchFamily="34" charset="0"/>
              <a:buChar char="•"/>
            </a:pPr>
            <a:r>
              <a:rPr lang="ru-RU" sz="1650" i="1" dirty="0">
                <a:latin typeface="IngoStem" panose="020B0503020203020204" pitchFamily="34" charset="-52"/>
                <a:ea typeface="IngoStem" panose="020B0503020203020204" pitchFamily="34" charset="-52"/>
              </a:rPr>
              <a:t>на определение того, какие поврежденные, удаленные, утерянные Электронные данные и/или Компьютерные программы могут быть восстановлены, повторно собраны или воссозданы;</a:t>
            </a:r>
          </a:p>
          <a:p>
            <a:pPr marL="142875" indent="-142875" algn="just">
              <a:buFont typeface="Arial" panose="020B0604020202020204" pitchFamily="34" charset="0"/>
              <a:buChar char="•"/>
            </a:pPr>
            <a:r>
              <a:rPr lang="ru-RU" sz="1650" i="1" dirty="0">
                <a:latin typeface="IngoStem" panose="020B0503020203020204" pitchFamily="34" charset="-52"/>
                <a:ea typeface="IngoStem" panose="020B0503020203020204" pitchFamily="34" charset="-52"/>
              </a:rPr>
              <a:t>на приобретение лицензионного программного обеспечения, в том числе необходимого для воспроизводства таких Электронных данных или Компьютерных программ.</a:t>
            </a:r>
          </a:p>
        </p:txBody>
      </p:sp>
      <p:pic>
        <p:nvPicPr>
          <p:cNvPr id="22" name="Рисунок 21">
            <a:extLst>
              <a:ext uri="{FF2B5EF4-FFF2-40B4-BE49-F238E27FC236}">
                <a16:creationId xmlns:a16="http://schemas.microsoft.com/office/drawing/2014/main" id="{01D8117B-7BDD-4470-9129-8662C87F89F4}"/>
              </a:ext>
            </a:extLst>
          </p:cNvPr>
          <p:cNvPicPr>
            <a:picLocks noChangeAspect="1"/>
          </p:cNvPicPr>
          <p:nvPr/>
        </p:nvPicPr>
        <p:blipFill>
          <a:blip r:embed="rId4"/>
          <a:stretch>
            <a:fillRect/>
          </a:stretch>
        </p:blipFill>
        <p:spPr>
          <a:xfrm>
            <a:off x="389303" y="4173388"/>
            <a:ext cx="1050925" cy="1050925"/>
          </a:xfrm>
          <a:prstGeom prst="rect">
            <a:avLst/>
          </a:prstGeom>
        </p:spPr>
      </p:pic>
      <p:sp>
        <p:nvSpPr>
          <p:cNvPr id="4" name="Прямоугольник 3">
            <a:extLst>
              <a:ext uri="{FF2B5EF4-FFF2-40B4-BE49-F238E27FC236}">
                <a16:creationId xmlns:a16="http://schemas.microsoft.com/office/drawing/2014/main" id="{A7B736A3-3030-4565-8AB3-3374CC9109D1}"/>
              </a:ext>
            </a:extLst>
          </p:cNvPr>
          <p:cNvSpPr/>
          <p:nvPr/>
        </p:nvSpPr>
        <p:spPr>
          <a:xfrm>
            <a:off x="1399883" y="4452147"/>
            <a:ext cx="10167208" cy="346249"/>
          </a:xfrm>
          <a:prstGeom prst="rect">
            <a:avLst/>
          </a:prstGeom>
        </p:spPr>
        <p:txBody>
          <a:bodyPr wrap="square">
            <a:spAutoFit/>
          </a:bodyPr>
          <a:lstStyle/>
          <a:p>
            <a:pPr lvl="0"/>
            <a:r>
              <a:rPr lang="ru-RU" sz="1650" b="1" dirty="0">
                <a:solidFill>
                  <a:prstClr val="black"/>
                </a:solidFill>
                <a:latin typeface="IngoStem" panose="020B0503020203020204" pitchFamily="34" charset="0"/>
                <a:ea typeface="IngoStem" panose="020B0503020203020204" pitchFamily="34" charset="0"/>
              </a:rPr>
              <a:t>Хищение интеллектуальной собственности Страхователя в электронной форме </a:t>
            </a:r>
            <a:endParaRPr lang="ru-RU" sz="1650" b="1" dirty="0">
              <a:solidFill>
                <a:prstClr val="black"/>
              </a:solidFill>
            </a:endParaRPr>
          </a:p>
        </p:txBody>
      </p:sp>
      <p:sp>
        <p:nvSpPr>
          <p:cNvPr id="5" name="Прямоугольник 4">
            <a:extLst>
              <a:ext uri="{FF2B5EF4-FFF2-40B4-BE49-F238E27FC236}">
                <a16:creationId xmlns:a16="http://schemas.microsoft.com/office/drawing/2014/main" id="{DA3C8678-1579-41F0-B12C-F9C5B7B7BB6C}"/>
              </a:ext>
            </a:extLst>
          </p:cNvPr>
          <p:cNvSpPr/>
          <p:nvPr/>
        </p:nvSpPr>
        <p:spPr>
          <a:xfrm>
            <a:off x="1399884" y="4755717"/>
            <a:ext cx="10167208" cy="600164"/>
          </a:xfrm>
          <a:prstGeom prst="rect">
            <a:avLst/>
          </a:prstGeom>
        </p:spPr>
        <p:txBody>
          <a:bodyPr wrap="square">
            <a:spAutoFit/>
          </a:bodyPr>
          <a:lstStyle/>
          <a:p>
            <a:r>
              <a:rPr lang="ru-RU" sz="1650" i="1" dirty="0">
                <a:solidFill>
                  <a:prstClr val="black"/>
                </a:solidFill>
                <a:latin typeface="IngoStem" panose="020B0503020203020204" pitchFamily="34" charset="0"/>
                <a:ea typeface="IngoStem" panose="020B0503020203020204" pitchFamily="34" charset="0"/>
              </a:rPr>
              <a:t>Страховщик возместит: недополученную Страхователем чистую прибыль в связи с сокращением объемов продаж товаров (работ, услуг) и падения доли рынка Страхователя в указанных продажах. </a:t>
            </a:r>
            <a:endParaRPr lang="ru-RU" sz="900" i="1" dirty="0"/>
          </a:p>
        </p:txBody>
      </p:sp>
    </p:spTree>
    <p:extLst>
      <p:ext uri="{BB962C8B-B14F-4D97-AF65-F5344CB8AC3E}">
        <p14:creationId xmlns:p14="http://schemas.microsoft.com/office/powerpoint/2010/main" val="414463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2FBB-6A09-7828-FF0C-B8DAF9A8370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E76D3-80CA-E952-FCB5-6855A085CFF0}"/>
              </a:ext>
            </a:extLst>
          </p:cNvPr>
          <p:cNvSpPr>
            <a:spLocks noGrp="1"/>
          </p:cNvSpPr>
          <p:nvPr>
            <p:ph type="title"/>
          </p:nvPr>
        </p:nvSpPr>
        <p:spPr>
          <a:xfrm>
            <a:off x="635080" y="6222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sp>
        <p:nvSpPr>
          <p:cNvPr id="7" name="Прямоугольник 6">
            <a:extLst>
              <a:ext uri="{FF2B5EF4-FFF2-40B4-BE49-F238E27FC236}">
                <a16:creationId xmlns:a16="http://schemas.microsoft.com/office/drawing/2014/main" id="{EFD2CE30-EE68-45BB-ADAA-7628E949A857}"/>
              </a:ext>
            </a:extLst>
          </p:cNvPr>
          <p:cNvSpPr/>
          <p:nvPr/>
        </p:nvSpPr>
        <p:spPr>
          <a:xfrm>
            <a:off x="1420000" y="1406563"/>
            <a:ext cx="10111945" cy="600164"/>
          </a:xfrm>
          <a:prstGeom prst="rect">
            <a:avLst/>
          </a:prstGeom>
        </p:spPr>
        <p:txBody>
          <a:bodyPr wrap="square">
            <a:spAutoFit/>
          </a:bodyPr>
          <a:lstStyle/>
          <a:p>
            <a:r>
              <a:rPr lang="ru-RU" sz="1650" b="1" dirty="0">
                <a:latin typeface="IngoStem" panose="020B0503020203020204" pitchFamily="34" charset="-52"/>
                <a:ea typeface="IngoStem" panose="020B0503020203020204" pitchFamily="34" charset="-52"/>
              </a:rPr>
              <a:t>Неправомерное использование вычислительных ресурсов Страхователя Третьими лицами </a:t>
            </a:r>
            <a:r>
              <a:rPr lang="ru-RU" sz="1650" dirty="0">
                <a:latin typeface="IngoStem" panose="020B0503020203020204" pitchFamily="34" charset="-52"/>
                <a:ea typeface="IngoStem" panose="020B0503020203020204" pitchFamily="34" charset="-52"/>
              </a:rPr>
              <a:t>(спам-рассылки, участие в </a:t>
            </a:r>
            <a:r>
              <a:rPr lang="ru-RU" sz="1650" dirty="0" err="1">
                <a:latin typeface="IngoStem" panose="020B0503020203020204" pitchFamily="34" charset="-52"/>
                <a:ea typeface="IngoStem" panose="020B0503020203020204" pitchFamily="34" charset="-52"/>
              </a:rPr>
              <a:t>botnet</a:t>
            </a:r>
            <a:r>
              <a:rPr lang="ru-RU" sz="1650" dirty="0">
                <a:latin typeface="IngoStem" panose="020B0503020203020204" pitchFamily="34" charset="-52"/>
                <a:ea typeface="IngoStem" panose="020B0503020203020204" pitchFamily="34" charset="-52"/>
              </a:rPr>
              <a:t>-сети от имени Страхователя, майнинг и другие) </a:t>
            </a:r>
          </a:p>
        </p:txBody>
      </p:sp>
      <p:pic>
        <p:nvPicPr>
          <p:cNvPr id="12" name="Рисунок 11">
            <a:extLst>
              <a:ext uri="{FF2B5EF4-FFF2-40B4-BE49-F238E27FC236}">
                <a16:creationId xmlns:a16="http://schemas.microsoft.com/office/drawing/2014/main" id="{F829B89D-A0A1-4B28-87F4-4636B0FFCE3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Effect>
                      <a14:colorTemperature colorTemp="5109"/>
                    </a14:imgEffect>
                    <a14:imgEffect>
                      <a14:saturation sat="134000"/>
                    </a14:imgEffect>
                    <a14:imgEffect>
                      <a14:brightnessContrast bright="-3000" contrast="45000"/>
                    </a14:imgEffect>
                  </a14:imgLayer>
                </a14:imgProps>
              </a:ext>
            </a:extLst>
          </a:blip>
          <a:stretch>
            <a:fillRect/>
          </a:stretch>
        </p:blipFill>
        <p:spPr>
          <a:xfrm>
            <a:off x="635080" y="1410607"/>
            <a:ext cx="660401" cy="660401"/>
          </a:xfrm>
          <a:prstGeom prst="rect">
            <a:avLst/>
          </a:prstGeom>
        </p:spPr>
      </p:pic>
      <p:sp>
        <p:nvSpPr>
          <p:cNvPr id="4" name="Прямоугольник 3">
            <a:extLst>
              <a:ext uri="{FF2B5EF4-FFF2-40B4-BE49-F238E27FC236}">
                <a16:creationId xmlns:a16="http://schemas.microsoft.com/office/drawing/2014/main" id="{7BE1D3F4-4FE3-44D3-824B-F2B4E8983D7D}"/>
              </a:ext>
            </a:extLst>
          </p:cNvPr>
          <p:cNvSpPr/>
          <p:nvPr/>
        </p:nvSpPr>
        <p:spPr>
          <a:xfrm>
            <a:off x="1420000" y="1961721"/>
            <a:ext cx="10111945" cy="600164"/>
          </a:xfrm>
          <a:prstGeom prst="rect">
            <a:avLst/>
          </a:prstGeom>
        </p:spPr>
        <p:txBody>
          <a:bodyPr wrap="square">
            <a:spAutoFit/>
          </a:bodyPr>
          <a:lstStyle/>
          <a:p>
            <a:r>
              <a:rPr lang="ru-RU" sz="1650" i="1" dirty="0">
                <a:solidFill>
                  <a:prstClr val="black"/>
                </a:solidFill>
                <a:latin typeface="IngoStem" panose="020B0503020203020204" pitchFamily="34" charset="0"/>
                <a:ea typeface="IngoStem" panose="020B0503020203020204" pitchFamily="34" charset="0"/>
              </a:rPr>
              <a:t>Страховщик возместит: вред, причиненный имущественным интересам Третьих лиц в результате такого события</a:t>
            </a:r>
            <a:endParaRPr lang="ru-RU" sz="900" i="1" dirty="0"/>
          </a:p>
        </p:txBody>
      </p:sp>
      <p:sp>
        <p:nvSpPr>
          <p:cNvPr id="8" name="Прямоугольник 7">
            <a:extLst>
              <a:ext uri="{FF2B5EF4-FFF2-40B4-BE49-F238E27FC236}">
                <a16:creationId xmlns:a16="http://schemas.microsoft.com/office/drawing/2014/main" id="{096D66CC-5960-436E-AD72-8D525D9515E9}"/>
              </a:ext>
            </a:extLst>
          </p:cNvPr>
          <p:cNvSpPr/>
          <p:nvPr/>
        </p:nvSpPr>
        <p:spPr>
          <a:xfrm>
            <a:off x="1444976" y="2783450"/>
            <a:ext cx="4879862" cy="346249"/>
          </a:xfrm>
          <a:prstGeom prst="rect">
            <a:avLst/>
          </a:prstGeom>
        </p:spPr>
        <p:txBody>
          <a:bodyPr wrap="none">
            <a:spAutoFit/>
          </a:bodyPr>
          <a:lstStyle/>
          <a:p>
            <a:r>
              <a:rPr lang="ru-RU" sz="1650" b="1" dirty="0">
                <a:solidFill>
                  <a:prstClr val="black"/>
                </a:solidFill>
                <a:latin typeface="IngoStem" panose="020B0503020203020204" pitchFamily="34" charset="-52"/>
                <a:ea typeface="IngoStem" panose="020B0503020203020204" pitchFamily="34" charset="-52"/>
              </a:rPr>
              <a:t>Кибер-вымогательство в отношении Страхователя </a:t>
            </a:r>
            <a:endParaRPr lang="ru-RU" sz="900" b="1" dirty="0">
              <a:latin typeface="IngoStem" panose="020B0503020203020204" pitchFamily="34" charset="-52"/>
              <a:ea typeface="IngoStem" panose="020B0503020203020204" pitchFamily="34" charset="-52"/>
            </a:endParaRPr>
          </a:p>
        </p:txBody>
      </p:sp>
      <p:pic>
        <p:nvPicPr>
          <p:cNvPr id="14" name="Рисунок 13">
            <a:extLst>
              <a:ext uri="{FF2B5EF4-FFF2-40B4-BE49-F238E27FC236}">
                <a16:creationId xmlns:a16="http://schemas.microsoft.com/office/drawing/2014/main" id="{E93B4855-3A15-4440-A86C-578C177C8B5B}"/>
              </a:ext>
            </a:extLst>
          </p:cNvPr>
          <p:cNvPicPr>
            <a:picLocks noChangeAspect="1"/>
          </p:cNvPicPr>
          <p:nvPr/>
        </p:nvPicPr>
        <p:blipFill>
          <a:blip r:embed="rId4"/>
          <a:stretch>
            <a:fillRect/>
          </a:stretch>
        </p:blipFill>
        <p:spPr>
          <a:xfrm>
            <a:off x="510558" y="2665319"/>
            <a:ext cx="909442" cy="909442"/>
          </a:xfrm>
          <a:prstGeom prst="rect">
            <a:avLst/>
          </a:prstGeom>
        </p:spPr>
      </p:pic>
      <p:sp>
        <p:nvSpPr>
          <p:cNvPr id="10" name="Прямоугольник 9">
            <a:extLst>
              <a:ext uri="{FF2B5EF4-FFF2-40B4-BE49-F238E27FC236}">
                <a16:creationId xmlns:a16="http://schemas.microsoft.com/office/drawing/2014/main" id="{EF3AEC1D-FBB1-4064-927E-EBD73983AED4}"/>
              </a:ext>
            </a:extLst>
          </p:cNvPr>
          <p:cNvSpPr/>
          <p:nvPr/>
        </p:nvSpPr>
        <p:spPr>
          <a:xfrm>
            <a:off x="1445055" y="3120040"/>
            <a:ext cx="10111945" cy="854080"/>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расходы Страхователя на ликвидацию угрозы кибер-вымогательства и/или минимизацию потерь от ее реализации, а также на оплату услуг независимого эксперта для урегулирования инцидента кибер-вымогательства.</a:t>
            </a:r>
            <a:endParaRPr lang="ru-RU" sz="900" i="1" dirty="0"/>
          </a:p>
        </p:txBody>
      </p:sp>
      <p:sp>
        <p:nvSpPr>
          <p:cNvPr id="13" name="Прямоугольник 12">
            <a:extLst>
              <a:ext uri="{FF2B5EF4-FFF2-40B4-BE49-F238E27FC236}">
                <a16:creationId xmlns:a16="http://schemas.microsoft.com/office/drawing/2014/main" id="{2E07DE07-0FC1-4D8A-B074-C428641A95DD}"/>
              </a:ext>
            </a:extLst>
          </p:cNvPr>
          <p:cNvSpPr/>
          <p:nvPr/>
        </p:nvSpPr>
        <p:spPr>
          <a:xfrm>
            <a:off x="1444976" y="4228027"/>
            <a:ext cx="10111945" cy="1107996"/>
          </a:xfrm>
          <a:prstGeom prst="rect">
            <a:avLst/>
          </a:prstGeom>
        </p:spPr>
        <p:txBody>
          <a:bodyPr wrap="square">
            <a:spAutoFit/>
          </a:bodyPr>
          <a:lstStyle/>
          <a:p>
            <a:pPr lvl="0" algn="just"/>
            <a:r>
              <a:rPr lang="ru-RU" sz="1650" b="1" dirty="0">
                <a:solidFill>
                  <a:prstClr val="black"/>
                </a:solidFill>
                <a:latin typeface="IngoStem" panose="020B0503020203020204" pitchFamily="34" charset="0"/>
                <a:ea typeface="IngoStem" panose="020B0503020203020204" pitchFamily="34" charset="0"/>
              </a:rPr>
              <a:t>Перерыв в коммерческой (производственной) деятельности Страхователя </a:t>
            </a:r>
            <a:r>
              <a:rPr lang="ru-RU" sz="1650" dirty="0">
                <a:solidFill>
                  <a:prstClr val="black"/>
                </a:solidFill>
                <a:latin typeface="IngoStem" panose="020B0503020203020204" pitchFamily="34" charset="0"/>
                <a:ea typeface="IngoStem" panose="020B0503020203020204" pitchFamily="34" charset="0"/>
              </a:rPr>
              <a:t>из-за  недоступности, значительного снижения производительности, нарушений в работе Информационной системы и/или частичной или полной недоступности Компьютерной системы Страхователя, недоступности Электронных данных </a:t>
            </a:r>
            <a:endParaRPr lang="ru-RU" sz="900" dirty="0">
              <a:solidFill>
                <a:prstClr val="black"/>
              </a:solidFill>
            </a:endParaRPr>
          </a:p>
        </p:txBody>
      </p:sp>
      <p:pic>
        <p:nvPicPr>
          <p:cNvPr id="17" name="Рисунок 16">
            <a:extLst>
              <a:ext uri="{FF2B5EF4-FFF2-40B4-BE49-F238E27FC236}">
                <a16:creationId xmlns:a16="http://schemas.microsoft.com/office/drawing/2014/main" id="{D82815B6-645E-48F5-B576-F9A6988C98F5}"/>
              </a:ext>
            </a:extLst>
          </p:cNvPr>
          <p:cNvPicPr>
            <a:picLocks noChangeAspect="1"/>
          </p:cNvPicPr>
          <p:nvPr/>
        </p:nvPicPr>
        <p:blipFill>
          <a:blip r:embed="rId5"/>
          <a:stretch>
            <a:fillRect/>
          </a:stretch>
        </p:blipFill>
        <p:spPr>
          <a:xfrm>
            <a:off x="535614" y="4118774"/>
            <a:ext cx="909442" cy="909442"/>
          </a:xfrm>
          <a:prstGeom prst="rect">
            <a:avLst/>
          </a:prstGeom>
        </p:spPr>
      </p:pic>
      <p:sp>
        <p:nvSpPr>
          <p:cNvPr id="15" name="Прямоугольник 14">
            <a:extLst>
              <a:ext uri="{FF2B5EF4-FFF2-40B4-BE49-F238E27FC236}">
                <a16:creationId xmlns:a16="http://schemas.microsoft.com/office/drawing/2014/main" id="{DC886EB5-76DE-4965-8641-205FAEB93702}"/>
              </a:ext>
            </a:extLst>
          </p:cNvPr>
          <p:cNvSpPr/>
          <p:nvPr/>
        </p:nvSpPr>
        <p:spPr>
          <a:xfrm>
            <a:off x="1420000" y="5289856"/>
            <a:ext cx="10136921" cy="1361911"/>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a:t>
            </a:r>
            <a:r>
              <a:rPr lang="ru-RU" sz="1650" i="1" dirty="0">
                <a:latin typeface="IngoStem" panose="020B0503020203020204" pitchFamily="34" charset="-52"/>
                <a:ea typeface="IngoStem" panose="020B0503020203020204" pitchFamily="34" charset="-52"/>
              </a:rPr>
              <a:t>недополученную Страхователем чистую прибыль, которую Страхователь получил бы при обычных условиях деятельности если бы событие Нарушения безопасности не наступило, а также текущие постоянные расходы Страхователя по поддержанию его хозяйственной деятельности в период перерыва в производстве.</a:t>
            </a:r>
          </a:p>
          <a:p>
            <a:r>
              <a:rPr lang="ru-RU" sz="1650" dirty="0">
                <a:solidFill>
                  <a:prstClr val="black"/>
                </a:solidFill>
                <a:latin typeface="IngoStem" panose="020B0503020203020204" pitchFamily="34" charset="0"/>
                <a:ea typeface="IngoStem" panose="020B0503020203020204" pitchFamily="34" charset="0"/>
              </a:rPr>
              <a:t> </a:t>
            </a:r>
            <a:endParaRPr lang="ru-RU" sz="900" dirty="0"/>
          </a:p>
        </p:txBody>
      </p:sp>
    </p:spTree>
    <p:extLst>
      <p:ext uri="{BB962C8B-B14F-4D97-AF65-F5344CB8AC3E}">
        <p14:creationId xmlns:p14="http://schemas.microsoft.com/office/powerpoint/2010/main" val="143189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3661-BBE2-23A8-0FE9-2A09384218E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66E7B01-372B-92F3-A836-3E9A0E18690D}"/>
              </a:ext>
            </a:extLst>
          </p:cNvPr>
          <p:cNvSpPr>
            <a:spLocks noGrp="1"/>
          </p:cNvSpPr>
          <p:nvPr>
            <p:ph type="title"/>
          </p:nvPr>
        </p:nvSpPr>
        <p:spPr>
          <a:xfrm>
            <a:off x="635080" y="6349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sp>
        <p:nvSpPr>
          <p:cNvPr id="16" name="Текст 11">
            <a:extLst>
              <a:ext uri="{FF2B5EF4-FFF2-40B4-BE49-F238E27FC236}">
                <a16:creationId xmlns:a16="http://schemas.microsoft.com/office/drawing/2014/main" id="{6FE7320C-8D1E-4A27-A1AA-A04816DD66D9}"/>
              </a:ext>
            </a:extLst>
          </p:cNvPr>
          <p:cNvSpPr txBox="1">
            <a:spLocks/>
          </p:cNvSpPr>
          <p:nvPr/>
        </p:nvSpPr>
        <p:spPr>
          <a:xfrm>
            <a:off x="1453521" y="3382589"/>
            <a:ext cx="10312216" cy="464122"/>
          </a:xfrm>
          <a:prstGeom prst="rect">
            <a:avLst/>
          </a:prstGeom>
        </p:spPr>
        <p:txBody>
          <a:bodyPr wrap="square" numCol="1" spcCol="1800000">
            <a:noAutofit/>
          </a:bodyPr>
          <a:lstStyle>
            <a:lvl1pPr marL="0" indent="0" algn="l" defTabSz="914400" rtl="0" eaLnBrk="1" latinLnBrk="0" hangingPunct="1">
              <a:lnSpc>
                <a:spcPts val="5200"/>
              </a:lnSpc>
              <a:spcBef>
                <a:spcPts val="8200"/>
              </a:spcBef>
              <a:buFont typeface="Arial" panose="020B0604020202020204" pitchFamily="34" charset="0"/>
              <a:buNone/>
              <a:defRPr sz="4000" b="0" i="0" kern="1200">
                <a:solidFill>
                  <a:schemeClr val="tx1"/>
                </a:solidFill>
                <a:latin typeface="IngoStem" panose="020B0503020203020204" pitchFamily="34" charset="0"/>
                <a:ea typeface="IngoStem"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ru-RU" sz="1650" b="1" dirty="0"/>
              <a:t>Требования о возмещении вреда в связи с причинение вреда жизни и здоровью Третьих лиц </a:t>
            </a:r>
            <a:r>
              <a:rPr lang="ru-RU" sz="1650" dirty="0"/>
              <a:t>результате любого из застрахованных рисков </a:t>
            </a:r>
          </a:p>
        </p:txBody>
      </p:sp>
      <p:sp>
        <p:nvSpPr>
          <p:cNvPr id="10" name="Прямоугольник 9">
            <a:extLst>
              <a:ext uri="{FF2B5EF4-FFF2-40B4-BE49-F238E27FC236}">
                <a16:creationId xmlns:a16="http://schemas.microsoft.com/office/drawing/2014/main" id="{024A22F3-8698-4034-AEDC-9F20ACD704DA}"/>
              </a:ext>
            </a:extLst>
          </p:cNvPr>
          <p:cNvSpPr/>
          <p:nvPr/>
        </p:nvSpPr>
        <p:spPr>
          <a:xfrm>
            <a:off x="1453521" y="1407948"/>
            <a:ext cx="10175636" cy="854080"/>
          </a:xfrm>
          <a:prstGeom prst="rect">
            <a:avLst/>
          </a:prstGeom>
        </p:spPr>
        <p:txBody>
          <a:bodyPr wrap="square">
            <a:spAutoFit/>
          </a:bodyPr>
          <a:lstStyle/>
          <a:p>
            <a:pPr algn="just"/>
            <a:r>
              <a:rPr lang="ru-RU" sz="1650" b="1" dirty="0">
                <a:solidFill>
                  <a:prstClr val="black"/>
                </a:solidFill>
                <a:latin typeface="IngoStem" panose="020B0503020203020204" pitchFamily="34" charset="0"/>
                <a:ea typeface="IngoStem" panose="020B0503020203020204" pitchFamily="34" charset="0"/>
              </a:rPr>
              <a:t>Требования о возмещении вреда в связи с наступлением ответственности перед Третьими лицами за вред, причиненный в результате нарушения конфиденциальности</a:t>
            </a:r>
            <a:r>
              <a:rPr lang="ru-RU" sz="1650" dirty="0">
                <a:solidFill>
                  <a:prstClr val="black"/>
                </a:solidFill>
                <a:latin typeface="IngoStem" panose="020B0503020203020204" pitchFamily="34" charset="0"/>
                <a:ea typeface="IngoStem" panose="020B0503020203020204" pitchFamily="34" charset="0"/>
              </a:rPr>
              <a:t>, включая ответственность за разглашение персональных данных</a:t>
            </a:r>
          </a:p>
        </p:txBody>
      </p:sp>
      <p:pic>
        <p:nvPicPr>
          <p:cNvPr id="13" name="Рисунок 12">
            <a:extLst>
              <a:ext uri="{FF2B5EF4-FFF2-40B4-BE49-F238E27FC236}">
                <a16:creationId xmlns:a16="http://schemas.microsoft.com/office/drawing/2014/main" id="{D3B083CC-9EBD-4009-A426-0C528090F4C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61"/>
                    </a14:imgEffect>
                    <a14:imgEffect>
                      <a14:saturation sat="400000"/>
                    </a14:imgEffect>
                    <a14:imgEffect>
                      <a14:brightnessContrast bright="-1000" contrast="-26000"/>
                    </a14:imgEffect>
                  </a14:imgLayer>
                </a14:imgProps>
              </a:ext>
            </a:extLst>
          </a:blip>
          <a:stretch>
            <a:fillRect/>
          </a:stretch>
        </p:blipFill>
        <p:spPr>
          <a:xfrm>
            <a:off x="606679" y="1351375"/>
            <a:ext cx="805261" cy="805261"/>
          </a:xfrm>
          <a:prstGeom prst="rect">
            <a:avLst/>
          </a:prstGeom>
        </p:spPr>
      </p:pic>
      <p:sp>
        <p:nvSpPr>
          <p:cNvPr id="2" name="Прямоугольник 1">
            <a:extLst>
              <a:ext uri="{FF2B5EF4-FFF2-40B4-BE49-F238E27FC236}">
                <a16:creationId xmlns:a16="http://schemas.microsoft.com/office/drawing/2014/main" id="{D61BB82D-F2DC-4616-AACD-C774687C5B4A}"/>
              </a:ext>
            </a:extLst>
          </p:cNvPr>
          <p:cNvSpPr/>
          <p:nvPr/>
        </p:nvSpPr>
        <p:spPr>
          <a:xfrm>
            <a:off x="1453521" y="2215861"/>
            <a:ext cx="10175636" cy="854080"/>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убытки, причиненные имущественным интересам Третьих лиц, расходы на уведомление Третьих лиц и/или государственные органы о фактическом или предполагаемом случае Нарушения конфиденциальности, включая разглашение Персональных данных.</a:t>
            </a:r>
            <a:endParaRPr lang="ru-RU" sz="900" i="1" dirty="0"/>
          </a:p>
        </p:txBody>
      </p:sp>
      <p:pic>
        <p:nvPicPr>
          <p:cNvPr id="15" name="Рисунок 14">
            <a:extLst>
              <a:ext uri="{FF2B5EF4-FFF2-40B4-BE49-F238E27FC236}">
                <a16:creationId xmlns:a16="http://schemas.microsoft.com/office/drawing/2014/main" id="{6A4F4680-792F-4F1B-BD11-F209C2A76369}"/>
              </a:ext>
            </a:extLst>
          </p:cNvPr>
          <p:cNvPicPr>
            <a:picLocks noChangeAspect="1"/>
          </p:cNvPicPr>
          <p:nvPr/>
        </p:nvPicPr>
        <p:blipFill>
          <a:blip r:embed="rId4"/>
          <a:stretch>
            <a:fillRect/>
          </a:stretch>
        </p:blipFill>
        <p:spPr>
          <a:xfrm>
            <a:off x="697171" y="3277690"/>
            <a:ext cx="756350" cy="756350"/>
          </a:xfrm>
          <a:prstGeom prst="rect">
            <a:avLst/>
          </a:prstGeom>
        </p:spPr>
      </p:pic>
      <p:sp>
        <p:nvSpPr>
          <p:cNvPr id="4" name="Прямоугольник 3">
            <a:extLst>
              <a:ext uri="{FF2B5EF4-FFF2-40B4-BE49-F238E27FC236}">
                <a16:creationId xmlns:a16="http://schemas.microsoft.com/office/drawing/2014/main" id="{7C68BBBE-7940-4626-8362-EA72CDA5160E}"/>
              </a:ext>
            </a:extLst>
          </p:cNvPr>
          <p:cNvSpPr/>
          <p:nvPr/>
        </p:nvSpPr>
        <p:spPr>
          <a:xfrm>
            <a:off x="1438648" y="3951610"/>
            <a:ext cx="10190508" cy="2008242"/>
          </a:xfrm>
          <a:prstGeom prst="rect">
            <a:avLst/>
          </a:prstGeom>
        </p:spPr>
        <p:txBody>
          <a:bodyPr wrap="square">
            <a:spAutoFit/>
          </a:bodyPr>
          <a:lstStyle/>
          <a:p>
            <a:pPr lvl="0" algn="just"/>
            <a:r>
              <a:rPr lang="ru-RU" sz="1650" i="1" dirty="0">
                <a:solidFill>
                  <a:prstClr val="black"/>
                </a:solidFill>
                <a:latin typeface="IngoStem" panose="020B0503020203020204" pitchFamily="34" charset="-52"/>
                <a:ea typeface="IngoStem" panose="020B0503020203020204" pitchFamily="34" charset="-52"/>
              </a:rPr>
              <a:t>Страховщик возместит: при причинении вреда здоровью физического лица - заработок, которого потерпевший лишился вследствие потери трудоспособности или уменьшения ее в результате причиненного увечья или иного повреждения здоровья; дополнительные расходы, необходимые для восстановления здоровья (лечение, дополнительное питание, приобретение лекарств и </a:t>
            </a:r>
            <a:r>
              <a:rPr lang="ru-RU" sz="1650" i="1" dirty="0" err="1">
                <a:solidFill>
                  <a:prstClr val="black"/>
                </a:solidFill>
                <a:latin typeface="IngoStem" panose="020B0503020203020204" pitchFamily="34" charset="-52"/>
                <a:ea typeface="IngoStem" panose="020B0503020203020204" pitchFamily="34" charset="-52"/>
              </a:rPr>
              <a:t>тд</a:t>
            </a:r>
            <a:r>
              <a:rPr lang="ru-RU" sz="1650" i="1" dirty="0">
                <a:solidFill>
                  <a:prstClr val="black"/>
                </a:solidFill>
                <a:latin typeface="IngoStem" panose="020B0503020203020204" pitchFamily="34" charset="-52"/>
                <a:ea typeface="IngoStem" panose="020B0503020203020204" pitchFamily="34" charset="-52"/>
              </a:rPr>
              <a:t>.)</a:t>
            </a:r>
          </a:p>
          <a:p>
            <a:pPr lvl="0" algn="just"/>
            <a:r>
              <a:rPr lang="ru-RU" sz="1650" i="1" dirty="0">
                <a:solidFill>
                  <a:prstClr val="black"/>
                </a:solidFill>
                <a:latin typeface="IngoStem" panose="020B0503020203020204" pitchFamily="34" charset="-52"/>
                <a:ea typeface="IngoStem" panose="020B0503020203020204" pitchFamily="34" charset="-52"/>
              </a:rPr>
              <a:t>при причинении вреда жизни (смерти) физического лица - o	часть заработка, которого в случае смерти потерпевшего лишились нетрудоспособные лица, состоявшие на его иждивении или имевшие право на получение от него содержания; расходы на погребение.</a:t>
            </a:r>
            <a:br>
              <a:rPr lang="ru-RU" sz="1650" i="1" dirty="0">
                <a:solidFill>
                  <a:prstClr val="black"/>
                </a:solidFill>
                <a:latin typeface="IngoStem" panose="020B0503020203020204" pitchFamily="34" charset="-52"/>
                <a:ea typeface="IngoStem" panose="020B0503020203020204" pitchFamily="34" charset="-52"/>
              </a:rPr>
            </a:br>
            <a:endParaRPr lang="ru-RU" sz="900" i="1" dirty="0">
              <a:solidFill>
                <a:prstClr val="black"/>
              </a:solidFill>
              <a:latin typeface="IngoStem" panose="020B0503020203020204" pitchFamily="34" charset="-52"/>
              <a:ea typeface="IngoStem" panose="020B0503020203020204" pitchFamily="34" charset="-52"/>
            </a:endParaRPr>
          </a:p>
        </p:txBody>
      </p:sp>
    </p:spTree>
    <p:extLst>
      <p:ext uri="{BB962C8B-B14F-4D97-AF65-F5344CB8AC3E}">
        <p14:creationId xmlns:p14="http://schemas.microsoft.com/office/powerpoint/2010/main" val="113296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3661-BBE2-23A8-0FE9-2A09384218E8}"/>
            </a:ext>
          </a:extLst>
        </p:cNvPr>
        <p:cNvGrpSpPr/>
        <p:nvPr/>
      </p:nvGrpSpPr>
      <p:grpSpPr>
        <a:xfrm>
          <a:off x="0" y="0"/>
          <a:ext cx="0" cy="0"/>
          <a:chOff x="0" y="0"/>
          <a:chExt cx="0" cy="0"/>
        </a:xfrm>
      </p:grpSpPr>
      <p:sp>
        <p:nvSpPr>
          <p:cNvPr id="5" name="Овал 4">
            <a:extLst>
              <a:ext uri="{FF2B5EF4-FFF2-40B4-BE49-F238E27FC236}">
                <a16:creationId xmlns:a16="http://schemas.microsoft.com/office/drawing/2014/main" id="{E5A1712D-78A1-478E-BBAB-9487246399B7}"/>
              </a:ext>
            </a:extLst>
          </p:cNvPr>
          <p:cNvSpPr/>
          <p:nvPr/>
        </p:nvSpPr>
        <p:spPr>
          <a:xfrm>
            <a:off x="702653" y="1455047"/>
            <a:ext cx="682578" cy="605871"/>
          </a:xfrm>
          <a:prstGeom prst="ellipse">
            <a:avLst/>
          </a:prstGeom>
          <a:solidFill>
            <a:srgbClr val="006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3" name="Заголовок 2">
            <a:extLst>
              <a:ext uri="{FF2B5EF4-FFF2-40B4-BE49-F238E27FC236}">
                <a16:creationId xmlns:a16="http://schemas.microsoft.com/office/drawing/2014/main" id="{C66E7B01-372B-92F3-A836-3E9A0E18690D}"/>
              </a:ext>
            </a:extLst>
          </p:cNvPr>
          <p:cNvSpPr>
            <a:spLocks noGrp="1"/>
          </p:cNvSpPr>
          <p:nvPr>
            <p:ph type="title"/>
          </p:nvPr>
        </p:nvSpPr>
        <p:spPr>
          <a:xfrm>
            <a:off x="635080" y="6349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sp>
        <p:nvSpPr>
          <p:cNvPr id="16" name="Текст 11">
            <a:extLst>
              <a:ext uri="{FF2B5EF4-FFF2-40B4-BE49-F238E27FC236}">
                <a16:creationId xmlns:a16="http://schemas.microsoft.com/office/drawing/2014/main" id="{6FE7320C-8D1E-4A27-A1AA-A04816DD66D9}"/>
              </a:ext>
            </a:extLst>
          </p:cNvPr>
          <p:cNvSpPr txBox="1">
            <a:spLocks/>
          </p:cNvSpPr>
          <p:nvPr/>
        </p:nvSpPr>
        <p:spPr>
          <a:xfrm>
            <a:off x="1385231" y="3528704"/>
            <a:ext cx="10312216" cy="464122"/>
          </a:xfrm>
          <a:prstGeom prst="rect">
            <a:avLst/>
          </a:prstGeom>
        </p:spPr>
        <p:txBody>
          <a:bodyPr wrap="square" numCol="1" spcCol="1800000">
            <a:noAutofit/>
          </a:bodyPr>
          <a:lstStyle>
            <a:lvl1pPr marL="0" indent="0" algn="l" defTabSz="914400" rtl="0" eaLnBrk="1" latinLnBrk="0" hangingPunct="1">
              <a:lnSpc>
                <a:spcPts val="5200"/>
              </a:lnSpc>
              <a:spcBef>
                <a:spcPts val="8200"/>
              </a:spcBef>
              <a:buFont typeface="Arial" panose="020B0604020202020204" pitchFamily="34" charset="0"/>
              <a:buNone/>
              <a:defRPr sz="4000" b="0" i="0" kern="1200">
                <a:solidFill>
                  <a:schemeClr val="tx1"/>
                </a:solidFill>
                <a:latin typeface="IngoStem" panose="020B0503020203020204" pitchFamily="34" charset="0"/>
                <a:ea typeface="IngoStem"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ru-RU" sz="1650" dirty="0"/>
          </a:p>
        </p:txBody>
      </p:sp>
      <p:sp>
        <p:nvSpPr>
          <p:cNvPr id="10" name="Прямоугольник 9">
            <a:extLst>
              <a:ext uri="{FF2B5EF4-FFF2-40B4-BE49-F238E27FC236}">
                <a16:creationId xmlns:a16="http://schemas.microsoft.com/office/drawing/2014/main" id="{024A22F3-8698-4034-AEDC-9F20ACD704DA}"/>
              </a:ext>
            </a:extLst>
          </p:cNvPr>
          <p:cNvSpPr/>
          <p:nvPr/>
        </p:nvSpPr>
        <p:spPr>
          <a:xfrm>
            <a:off x="1453521" y="1423442"/>
            <a:ext cx="10175636" cy="600164"/>
          </a:xfrm>
          <a:prstGeom prst="rect">
            <a:avLst/>
          </a:prstGeom>
        </p:spPr>
        <p:txBody>
          <a:bodyPr wrap="square">
            <a:spAutoFit/>
          </a:bodyPr>
          <a:lstStyle/>
          <a:p>
            <a:pPr algn="just"/>
            <a:r>
              <a:rPr lang="ru-RU" sz="1650" b="1" dirty="0">
                <a:solidFill>
                  <a:prstClr val="black"/>
                </a:solidFill>
                <a:latin typeface="IngoStem" panose="020B0503020203020204" pitchFamily="34" charset="0"/>
                <a:ea typeface="IngoStem" panose="020B0503020203020204" pitchFamily="34" charset="0"/>
              </a:rPr>
              <a:t>Требования о возмещении вреда в связи с причинением вреда имущественным и неимущественным интересам Третьих лиц </a:t>
            </a:r>
            <a:r>
              <a:rPr lang="ru-RU" sz="1650" dirty="0">
                <a:solidFill>
                  <a:prstClr val="black"/>
                </a:solidFill>
                <a:latin typeface="IngoStem" panose="020B0503020203020204" pitchFamily="34" charset="0"/>
                <a:ea typeface="IngoStem" panose="020B0503020203020204" pitchFamily="34" charset="0"/>
              </a:rPr>
              <a:t>в результате реализации застрахованных рисков</a:t>
            </a:r>
          </a:p>
        </p:txBody>
      </p:sp>
      <p:sp>
        <p:nvSpPr>
          <p:cNvPr id="2" name="Прямоугольник 1">
            <a:extLst>
              <a:ext uri="{FF2B5EF4-FFF2-40B4-BE49-F238E27FC236}">
                <a16:creationId xmlns:a16="http://schemas.microsoft.com/office/drawing/2014/main" id="{D61BB82D-F2DC-4616-AACD-C774687C5B4A}"/>
              </a:ext>
            </a:extLst>
          </p:cNvPr>
          <p:cNvSpPr/>
          <p:nvPr/>
        </p:nvSpPr>
        <p:spPr>
          <a:xfrm>
            <a:off x="1453521" y="2213568"/>
            <a:ext cx="10175635" cy="346249"/>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ущерб имуществу, вытекающие из него косвенные убытки, упущенную выгоду.</a:t>
            </a:r>
            <a:endParaRPr lang="ru-RU" sz="900" i="1" dirty="0"/>
          </a:p>
        </p:txBody>
      </p:sp>
      <p:sp>
        <p:nvSpPr>
          <p:cNvPr id="4" name="Прямоугольник 3">
            <a:extLst>
              <a:ext uri="{FF2B5EF4-FFF2-40B4-BE49-F238E27FC236}">
                <a16:creationId xmlns:a16="http://schemas.microsoft.com/office/drawing/2014/main" id="{7C68BBBE-7940-4626-8362-EA72CDA5160E}"/>
              </a:ext>
            </a:extLst>
          </p:cNvPr>
          <p:cNvSpPr/>
          <p:nvPr/>
        </p:nvSpPr>
        <p:spPr>
          <a:xfrm>
            <a:off x="1453521" y="5239026"/>
            <a:ext cx="10175635" cy="1246495"/>
          </a:xfrm>
          <a:prstGeom prst="rect">
            <a:avLst/>
          </a:prstGeom>
        </p:spPr>
        <p:txBody>
          <a:bodyPr wrap="square">
            <a:spAutoFit/>
          </a:bodyPr>
          <a:lstStyle/>
          <a:p>
            <a:pPr lvl="0" algn="just"/>
            <a:r>
              <a:rPr lang="ru-RU" sz="1650" i="1" dirty="0">
                <a:solidFill>
                  <a:prstClr val="black"/>
                </a:solidFill>
                <a:latin typeface="IngoStem" panose="020B0503020203020204" pitchFamily="34" charset="-52"/>
                <a:ea typeface="IngoStem" panose="020B0503020203020204" pitchFamily="34" charset="-52"/>
              </a:rPr>
              <a:t>Страховщик возместит: Страхователю сумму любых безналичных денежных средств (в том числе электронных денежных средств), бездокументарных ценных бумаг, иных активов, существующих в электронной форме в виде записей, в т.ч. на специальных счетах, украденных со счетов Страхователя.</a:t>
            </a:r>
          </a:p>
          <a:p>
            <a:pPr lvl="0" algn="just"/>
            <a:r>
              <a:rPr lang="ru-RU" sz="1650" i="1" dirty="0">
                <a:solidFill>
                  <a:prstClr val="black"/>
                </a:solidFill>
                <a:latin typeface="IngoStem" panose="020B0503020203020204" pitchFamily="34" charset="-52"/>
                <a:ea typeface="IngoStem" panose="020B0503020203020204" pitchFamily="34" charset="-52"/>
              </a:rPr>
              <a:t/>
            </a:r>
            <a:br>
              <a:rPr lang="ru-RU" sz="1650" i="1" dirty="0">
                <a:solidFill>
                  <a:prstClr val="black"/>
                </a:solidFill>
                <a:latin typeface="IngoStem" panose="020B0503020203020204" pitchFamily="34" charset="-52"/>
                <a:ea typeface="IngoStem" panose="020B0503020203020204" pitchFamily="34" charset="-52"/>
              </a:rPr>
            </a:br>
            <a:endParaRPr lang="ru-RU" sz="900" i="1" dirty="0">
              <a:solidFill>
                <a:prstClr val="black"/>
              </a:solidFill>
              <a:latin typeface="IngoStem" panose="020B0503020203020204" pitchFamily="34" charset="-52"/>
              <a:ea typeface="IngoStem" panose="020B0503020203020204" pitchFamily="34" charset="-52"/>
            </a:endParaRPr>
          </a:p>
        </p:txBody>
      </p:sp>
      <p:pic>
        <p:nvPicPr>
          <p:cNvPr id="9" name="Picture 2" descr="Землетрясение ">
            <a:extLst>
              <a:ext uri="{FF2B5EF4-FFF2-40B4-BE49-F238E27FC236}">
                <a16:creationId xmlns:a16="http://schemas.microsoft.com/office/drawing/2014/main" id="{D6FDB988-8162-4633-8AE0-F53C955B14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8000" contrast="-45000"/>
                    </a14:imgEffect>
                  </a14:imgLayer>
                </a14:imgProps>
              </a:ext>
              <a:ext uri="{28A0092B-C50C-407E-A947-70E740481C1C}">
                <a14:useLocalDpi xmlns:a14="http://schemas.microsoft.com/office/drawing/2010/main" val="0"/>
              </a:ext>
            </a:extLst>
          </a:blip>
          <a:srcRect/>
          <a:stretch>
            <a:fillRect/>
          </a:stretch>
        </p:blipFill>
        <p:spPr bwMode="auto">
          <a:xfrm>
            <a:off x="682293" y="1455047"/>
            <a:ext cx="605871" cy="605871"/>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B5B7BFBD-6319-46CF-8235-0AE51AC75B61}"/>
              </a:ext>
            </a:extLst>
          </p:cNvPr>
          <p:cNvPicPr>
            <a:picLocks noChangeAspect="1"/>
          </p:cNvPicPr>
          <p:nvPr/>
        </p:nvPicPr>
        <p:blipFill>
          <a:blip r:embed="rId4"/>
          <a:stretch>
            <a:fillRect/>
          </a:stretch>
        </p:blipFill>
        <p:spPr>
          <a:xfrm>
            <a:off x="551695" y="2881472"/>
            <a:ext cx="867067" cy="867067"/>
          </a:xfrm>
          <a:prstGeom prst="rect">
            <a:avLst/>
          </a:prstGeom>
        </p:spPr>
      </p:pic>
      <p:sp>
        <p:nvSpPr>
          <p:cNvPr id="6" name="Прямоугольник 5">
            <a:extLst>
              <a:ext uri="{FF2B5EF4-FFF2-40B4-BE49-F238E27FC236}">
                <a16:creationId xmlns:a16="http://schemas.microsoft.com/office/drawing/2014/main" id="{C5CCB6F6-9901-4EBA-8E37-85736A9F1917}"/>
              </a:ext>
            </a:extLst>
          </p:cNvPr>
          <p:cNvSpPr/>
          <p:nvPr/>
        </p:nvSpPr>
        <p:spPr>
          <a:xfrm>
            <a:off x="1453521" y="3030186"/>
            <a:ext cx="10243926" cy="1869743"/>
          </a:xfrm>
          <a:prstGeom prst="rect">
            <a:avLst/>
          </a:prstGeom>
        </p:spPr>
        <p:txBody>
          <a:bodyPr wrap="square">
            <a:spAutoFit/>
          </a:bodyPr>
          <a:lstStyle/>
          <a:p>
            <a:pPr lvl="0" algn="just"/>
            <a:r>
              <a:rPr lang="ru-RU" sz="1650" b="1" dirty="0">
                <a:solidFill>
                  <a:prstClr val="black"/>
                </a:solidFill>
                <a:latin typeface="IngoStem" panose="020B0503020203020204" pitchFamily="34" charset="-52"/>
                <a:ea typeface="IngoStem" panose="020B0503020203020204" pitchFamily="34" charset="-52"/>
              </a:rPr>
              <a:t>Хищение Денежных средств и ценных бумаг Страхователя Третьими лицами </a:t>
            </a:r>
            <a:r>
              <a:rPr lang="ru-RU" sz="1650" dirty="0">
                <a:solidFill>
                  <a:prstClr val="black"/>
                </a:solidFill>
                <a:latin typeface="IngoStem" panose="020B0503020203020204" pitchFamily="34" charset="-52"/>
                <a:ea typeface="IngoStem" panose="020B0503020203020204" pitchFamily="34" charset="-52"/>
              </a:rPr>
              <a:t>путем:</a:t>
            </a:r>
          </a:p>
          <a:p>
            <a:pPr marL="228600" indent="-228600" algn="just">
              <a:buFont typeface="Arial" panose="020B0604020202020204" pitchFamily="34" charset="0"/>
              <a:buChar char="•"/>
            </a:pPr>
            <a:r>
              <a:rPr lang="ru-RU" sz="1650" dirty="0">
                <a:solidFill>
                  <a:prstClr val="black"/>
                </a:solidFill>
                <a:latin typeface="IngoStem" panose="020B0503020203020204" pitchFamily="34" charset="-52"/>
                <a:ea typeface="IngoStem" panose="020B0503020203020204" pitchFamily="34" charset="-52"/>
              </a:rPr>
              <a:t>неправомерного введения в его Информационную систему электронных команд, подготовленных или модифицированных Третьими лицами без ведома или согласия Страхователя (его работников, имеющих право на распоряжение денежными средствами Страхователя)</a:t>
            </a:r>
          </a:p>
          <a:p>
            <a:pPr marL="228600" indent="-228600" algn="just">
              <a:buFont typeface="Arial" panose="020B0604020202020204" pitchFamily="34" charset="0"/>
              <a:buChar char="•"/>
            </a:pPr>
            <a:r>
              <a:rPr lang="ru-RU" sz="1650" dirty="0">
                <a:solidFill>
                  <a:prstClr val="black"/>
                </a:solidFill>
                <a:latin typeface="IngoStem" panose="020B0503020203020204" pitchFamily="34" charset="-52"/>
                <a:ea typeface="IngoStem" panose="020B0503020203020204" pitchFamily="34" charset="-52"/>
              </a:rPr>
              <a:t>в результате неправомерного перевода Денежных средств и ценных бумаг со счета Страхователя путем компрометации ключа его электронной подписи (электронной подписи лиц, имеющих право на распоряжение денежными средствами Страхователя)</a:t>
            </a:r>
          </a:p>
        </p:txBody>
      </p:sp>
    </p:spTree>
    <p:extLst>
      <p:ext uri="{BB962C8B-B14F-4D97-AF65-F5344CB8AC3E}">
        <p14:creationId xmlns:p14="http://schemas.microsoft.com/office/powerpoint/2010/main" val="4652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3661-BBE2-23A8-0FE9-2A09384218E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66E7B01-372B-92F3-A836-3E9A0E18690D}"/>
              </a:ext>
            </a:extLst>
          </p:cNvPr>
          <p:cNvSpPr>
            <a:spLocks noGrp="1"/>
          </p:cNvSpPr>
          <p:nvPr>
            <p:ph type="title"/>
          </p:nvPr>
        </p:nvSpPr>
        <p:spPr>
          <a:xfrm>
            <a:off x="635080" y="6349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sp>
        <p:nvSpPr>
          <p:cNvPr id="16" name="Текст 11">
            <a:extLst>
              <a:ext uri="{FF2B5EF4-FFF2-40B4-BE49-F238E27FC236}">
                <a16:creationId xmlns:a16="http://schemas.microsoft.com/office/drawing/2014/main" id="{6FE7320C-8D1E-4A27-A1AA-A04816DD66D9}"/>
              </a:ext>
            </a:extLst>
          </p:cNvPr>
          <p:cNvSpPr txBox="1">
            <a:spLocks/>
          </p:cNvSpPr>
          <p:nvPr/>
        </p:nvSpPr>
        <p:spPr>
          <a:xfrm>
            <a:off x="1385231" y="3528704"/>
            <a:ext cx="10312216" cy="464122"/>
          </a:xfrm>
          <a:prstGeom prst="rect">
            <a:avLst/>
          </a:prstGeom>
        </p:spPr>
        <p:txBody>
          <a:bodyPr wrap="square" numCol="1" spcCol="1800000">
            <a:noAutofit/>
          </a:bodyPr>
          <a:lstStyle>
            <a:lvl1pPr marL="0" indent="0" algn="l" defTabSz="914400" rtl="0" eaLnBrk="1" latinLnBrk="0" hangingPunct="1">
              <a:lnSpc>
                <a:spcPts val="5200"/>
              </a:lnSpc>
              <a:spcBef>
                <a:spcPts val="8200"/>
              </a:spcBef>
              <a:buFont typeface="Arial" panose="020B0604020202020204" pitchFamily="34" charset="0"/>
              <a:buNone/>
              <a:defRPr sz="4000" b="0" i="0" kern="1200">
                <a:solidFill>
                  <a:schemeClr val="tx1"/>
                </a:solidFill>
                <a:latin typeface="IngoStem" panose="020B0503020203020204" pitchFamily="34" charset="0"/>
                <a:ea typeface="IngoStem"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ru-RU" sz="1650" dirty="0"/>
          </a:p>
        </p:txBody>
      </p:sp>
      <p:sp>
        <p:nvSpPr>
          <p:cNvPr id="10" name="Прямоугольник 9">
            <a:extLst>
              <a:ext uri="{FF2B5EF4-FFF2-40B4-BE49-F238E27FC236}">
                <a16:creationId xmlns:a16="http://schemas.microsoft.com/office/drawing/2014/main" id="{024A22F3-8698-4034-AEDC-9F20ACD704DA}"/>
              </a:ext>
            </a:extLst>
          </p:cNvPr>
          <p:cNvSpPr/>
          <p:nvPr/>
        </p:nvSpPr>
        <p:spPr>
          <a:xfrm>
            <a:off x="1453521" y="1440386"/>
            <a:ext cx="10081763" cy="346249"/>
          </a:xfrm>
          <a:prstGeom prst="rect">
            <a:avLst/>
          </a:prstGeom>
        </p:spPr>
        <p:txBody>
          <a:bodyPr wrap="square">
            <a:spAutoFit/>
          </a:bodyPr>
          <a:lstStyle/>
          <a:p>
            <a:pPr algn="just"/>
            <a:r>
              <a:rPr lang="ru-RU" sz="1650" b="1" dirty="0">
                <a:solidFill>
                  <a:prstClr val="black"/>
                </a:solidFill>
                <a:latin typeface="IngoStem" panose="020B0503020203020204" pitchFamily="34" charset="0"/>
                <a:ea typeface="IngoStem" panose="020B0503020203020204" pitchFamily="34" charset="0"/>
              </a:rPr>
              <a:t>Хищение застрахованного имущества, иного, чем Денежные средства и ценные бумаги</a:t>
            </a:r>
          </a:p>
        </p:txBody>
      </p:sp>
      <p:sp>
        <p:nvSpPr>
          <p:cNvPr id="2" name="Прямоугольник 1">
            <a:extLst>
              <a:ext uri="{FF2B5EF4-FFF2-40B4-BE49-F238E27FC236}">
                <a16:creationId xmlns:a16="http://schemas.microsoft.com/office/drawing/2014/main" id="{D61BB82D-F2DC-4616-AACD-C774687C5B4A}"/>
              </a:ext>
            </a:extLst>
          </p:cNvPr>
          <p:cNvSpPr/>
          <p:nvPr/>
        </p:nvSpPr>
        <p:spPr>
          <a:xfrm>
            <a:off x="1453521" y="1749575"/>
            <a:ext cx="10081763" cy="1361911"/>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	при краже оборудования - расходы на восстановление компьютерного оборудования или его части, которые необходимо произвести для приведения поврежденного оборудования в рабочее состояние, в котором оно находилось до наступления страхового случая, с учетом износа. </a:t>
            </a:r>
          </a:p>
          <a:p>
            <a:pPr algn="just"/>
            <a:r>
              <a:rPr lang="ru-RU" sz="1650" i="1" dirty="0">
                <a:latin typeface="IngoStem" panose="020B0503020203020204" pitchFamily="34" charset="-52"/>
                <a:ea typeface="IngoStem" panose="020B0503020203020204" pitchFamily="34" charset="-52"/>
              </a:rPr>
              <a:t>Убытки Страхователя от перерыва в производстве (если прямо включено в Договор)</a:t>
            </a:r>
          </a:p>
        </p:txBody>
      </p:sp>
      <p:sp>
        <p:nvSpPr>
          <p:cNvPr id="4" name="Прямоугольник 3">
            <a:extLst>
              <a:ext uri="{FF2B5EF4-FFF2-40B4-BE49-F238E27FC236}">
                <a16:creationId xmlns:a16="http://schemas.microsoft.com/office/drawing/2014/main" id="{7C68BBBE-7940-4626-8362-EA72CDA5160E}"/>
              </a:ext>
            </a:extLst>
          </p:cNvPr>
          <p:cNvSpPr/>
          <p:nvPr/>
        </p:nvSpPr>
        <p:spPr>
          <a:xfrm>
            <a:off x="1453521" y="3770601"/>
            <a:ext cx="10124471" cy="2008242"/>
          </a:xfrm>
          <a:prstGeom prst="rect">
            <a:avLst/>
          </a:prstGeom>
        </p:spPr>
        <p:txBody>
          <a:bodyPr wrap="square">
            <a:spAutoFit/>
          </a:bodyPr>
          <a:lstStyle/>
          <a:p>
            <a:pPr lvl="0" algn="just"/>
            <a:r>
              <a:rPr lang="ru-RU" sz="1650" i="1" dirty="0">
                <a:solidFill>
                  <a:prstClr val="black"/>
                </a:solidFill>
                <a:latin typeface="IngoStem" panose="020B0503020203020204" pitchFamily="34" charset="-52"/>
                <a:ea typeface="IngoStem" panose="020B0503020203020204" pitchFamily="34" charset="-52"/>
              </a:rPr>
              <a:t>Страховщик возместит: при повреждении оборудования - расходы на восстановительный ремонт компьютерного оборудования или его части, которые необходимо произвести для приведения поврежденного оборудования в рабочее состояние, в котором оно находилось до наступления страхового случая, с учетом износа. </a:t>
            </a:r>
          </a:p>
          <a:p>
            <a:pPr lvl="0"/>
            <a:r>
              <a:rPr lang="ru-RU" sz="1650" i="1" dirty="0">
                <a:solidFill>
                  <a:prstClr val="black"/>
                </a:solidFill>
                <a:latin typeface="IngoStem" panose="020B0503020203020204" pitchFamily="34" charset="-52"/>
                <a:ea typeface="IngoStem" panose="020B0503020203020204" pitchFamily="34" charset="-52"/>
              </a:rPr>
              <a:t>при гибели оборудования - действительную стоимость погибшего оборудования на момент, непосредственно предшествующий наступлению страхового случая, с учетом износа </a:t>
            </a:r>
          </a:p>
          <a:p>
            <a:r>
              <a:rPr lang="ru-RU" sz="1650" i="1" dirty="0">
                <a:latin typeface="IngoStem" panose="020B0503020203020204" pitchFamily="34" charset="-52"/>
                <a:ea typeface="IngoStem" panose="020B0503020203020204" pitchFamily="34" charset="-52"/>
              </a:rPr>
              <a:t>Убытки Страхователя от перерыва в производстве (если прямо включено в Договор)</a:t>
            </a:r>
            <a:r>
              <a:rPr lang="ru-RU" sz="1650" i="1" dirty="0">
                <a:solidFill>
                  <a:prstClr val="black"/>
                </a:solidFill>
                <a:latin typeface="IngoStem" panose="020B0503020203020204" pitchFamily="34" charset="-52"/>
                <a:ea typeface="IngoStem" panose="020B0503020203020204" pitchFamily="34" charset="-52"/>
              </a:rPr>
              <a:t/>
            </a:r>
            <a:br>
              <a:rPr lang="ru-RU" sz="1650" i="1" dirty="0">
                <a:solidFill>
                  <a:prstClr val="black"/>
                </a:solidFill>
                <a:latin typeface="IngoStem" panose="020B0503020203020204" pitchFamily="34" charset="-52"/>
                <a:ea typeface="IngoStem" panose="020B0503020203020204" pitchFamily="34" charset="-52"/>
              </a:rPr>
            </a:br>
            <a:endParaRPr lang="ru-RU" sz="900" i="1" dirty="0">
              <a:solidFill>
                <a:prstClr val="black"/>
              </a:solidFill>
              <a:latin typeface="IngoStem" panose="020B0503020203020204" pitchFamily="34" charset="-52"/>
              <a:ea typeface="IngoStem" panose="020B0503020203020204" pitchFamily="34" charset="-52"/>
            </a:endParaRPr>
          </a:p>
        </p:txBody>
      </p:sp>
      <p:sp>
        <p:nvSpPr>
          <p:cNvPr id="6" name="Прямоугольник 5">
            <a:extLst>
              <a:ext uri="{FF2B5EF4-FFF2-40B4-BE49-F238E27FC236}">
                <a16:creationId xmlns:a16="http://schemas.microsoft.com/office/drawing/2014/main" id="{C5CCB6F6-9901-4EBA-8E37-85736A9F1917}"/>
              </a:ext>
            </a:extLst>
          </p:cNvPr>
          <p:cNvSpPr/>
          <p:nvPr/>
        </p:nvSpPr>
        <p:spPr>
          <a:xfrm>
            <a:off x="1453521" y="3216603"/>
            <a:ext cx="10175636" cy="600164"/>
          </a:xfrm>
          <a:prstGeom prst="rect">
            <a:avLst/>
          </a:prstGeom>
        </p:spPr>
        <p:txBody>
          <a:bodyPr wrap="square">
            <a:spAutoFit/>
          </a:bodyPr>
          <a:lstStyle/>
          <a:p>
            <a:pPr lvl="0" algn="just"/>
            <a:r>
              <a:rPr lang="ru-RU" sz="1650" b="1" dirty="0">
                <a:solidFill>
                  <a:prstClr val="black"/>
                </a:solidFill>
                <a:latin typeface="IngoStem" panose="020B0503020203020204" pitchFamily="34" charset="-52"/>
                <a:ea typeface="IngoStem" panose="020B0503020203020204" pitchFamily="34" charset="-52"/>
              </a:rPr>
              <a:t>Гибель или повреждение Компьютерного (Производственного) оборудования Страхователя </a:t>
            </a:r>
            <a:r>
              <a:rPr lang="ru-RU" sz="1650" dirty="0">
                <a:solidFill>
                  <a:prstClr val="black"/>
                </a:solidFill>
                <a:latin typeface="IngoStem" panose="020B0503020203020204" pitchFamily="34" charset="-52"/>
                <a:ea typeface="IngoStem" panose="020B0503020203020204" pitchFamily="34" charset="-52"/>
              </a:rPr>
              <a:t>в результате реализации любого из застрахованных рисков </a:t>
            </a:r>
          </a:p>
        </p:txBody>
      </p:sp>
      <p:pic>
        <p:nvPicPr>
          <p:cNvPr id="12" name="Picture 4" descr="Преступник">
            <a:extLst>
              <a:ext uri="{FF2B5EF4-FFF2-40B4-BE49-F238E27FC236}">
                <a16:creationId xmlns:a16="http://schemas.microsoft.com/office/drawing/2014/main" id="{9CC14285-3097-4676-BB72-A89C0F6355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079"/>
                    </a14:imgEffect>
                    <a14:imgEffect>
                      <a14:saturation sat="224000"/>
                    </a14:imgEffect>
                    <a14:imgEffect>
                      <a14:brightnessContrast bright="5000" contrast="15000"/>
                    </a14:imgEffect>
                  </a14:imgLayer>
                </a14:imgProps>
              </a:ext>
              <a:ext uri="{28A0092B-C50C-407E-A947-70E740481C1C}">
                <a14:useLocalDpi xmlns:a14="http://schemas.microsoft.com/office/drawing/2010/main" val="0"/>
              </a:ext>
            </a:extLst>
          </a:blip>
          <a:srcRect/>
          <a:stretch>
            <a:fillRect/>
          </a:stretch>
        </p:blipFill>
        <p:spPr bwMode="auto">
          <a:xfrm>
            <a:off x="792047" y="1440386"/>
            <a:ext cx="661474" cy="6614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Сервер">
            <a:extLst>
              <a:ext uri="{FF2B5EF4-FFF2-40B4-BE49-F238E27FC236}">
                <a16:creationId xmlns:a16="http://schemas.microsoft.com/office/drawing/2014/main" id="{290231A4-9379-461A-81F8-E90A2850A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52" y="3179971"/>
            <a:ext cx="572213" cy="5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3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3661-BBE2-23A8-0FE9-2A09384218E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66E7B01-372B-92F3-A836-3E9A0E18690D}"/>
              </a:ext>
            </a:extLst>
          </p:cNvPr>
          <p:cNvSpPr>
            <a:spLocks noGrp="1"/>
          </p:cNvSpPr>
          <p:nvPr>
            <p:ph type="title"/>
          </p:nvPr>
        </p:nvSpPr>
        <p:spPr>
          <a:xfrm>
            <a:off x="635080" y="634999"/>
            <a:ext cx="8410949"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Страхование кибер-рисков. От чего защищает?</a:t>
            </a:r>
            <a:endParaRPr lang="ru-RU" dirty="0"/>
          </a:p>
        </p:txBody>
      </p:sp>
      <p:sp>
        <p:nvSpPr>
          <p:cNvPr id="16" name="Текст 11">
            <a:extLst>
              <a:ext uri="{FF2B5EF4-FFF2-40B4-BE49-F238E27FC236}">
                <a16:creationId xmlns:a16="http://schemas.microsoft.com/office/drawing/2014/main" id="{6FE7320C-8D1E-4A27-A1AA-A04816DD66D9}"/>
              </a:ext>
            </a:extLst>
          </p:cNvPr>
          <p:cNvSpPr txBox="1">
            <a:spLocks/>
          </p:cNvSpPr>
          <p:nvPr/>
        </p:nvSpPr>
        <p:spPr>
          <a:xfrm>
            <a:off x="1385231" y="3528704"/>
            <a:ext cx="10312216" cy="464122"/>
          </a:xfrm>
          <a:prstGeom prst="rect">
            <a:avLst/>
          </a:prstGeom>
        </p:spPr>
        <p:txBody>
          <a:bodyPr wrap="square" numCol="1" spcCol="1800000">
            <a:noAutofit/>
          </a:bodyPr>
          <a:lstStyle>
            <a:lvl1pPr marL="0" indent="0" algn="l" defTabSz="914400" rtl="0" eaLnBrk="1" latinLnBrk="0" hangingPunct="1">
              <a:lnSpc>
                <a:spcPts val="5200"/>
              </a:lnSpc>
              <a:spcBef>
                <a:spcPts val="8200"/>
              </a:spcBef>
              <a:buFont typeface="Arial" panose="020B0604020202020204" pitchFamily="34" charset="0"/>
              <a:buNone/>
              <a:defRPr sz="4000" b="0" i="0" kern="1200">
                <a:solidFill>
                  <a:schemeClr val="tx1"/>
                </a:solidFill>
                <a:latin typeface="IngoStem" panose="020B0503020203020204" pitchFamily="34" charset="0"/>
                <a:ea typeface="IngoStem"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ru-RU" sz="1650" dirty="0"/>
          </a:p>
        </p:txBody>
      </p:sp>
      <p:sp>
        <p:nvSpPr>
          <p:cNvPr id="10" name="Прямоугольник 9">
            <a:extLst>
              <a:ext uri="{FF2B5EF4-FFF2-40B4-BE49-F238E27FC236}">
                <a16:creationId xmlns:a16="http://schemas.microsoft.com/office/drawing/2014/main" id="{024A22F3-8698-4034-AEDC-9F20ACD704DA}"/>
              </a:ext>
            </a:extLst>
          </p:cNvPr>
          <p:cNvSpPr/>
          <p:nvPr/>
        </p:nvSpPr>
        <p:spPr>
          <a:xfrm>
            <a:off x="1453521" y="1422159"/>
            <a:ext cx="10175636" cy="346249"/>
          </a:xfrm>
          <a:prstGeom prst="rect">
            <a:avLst/>
          </a:prstGeom>
        </p:spPr>
        <p:txBody>
          <a:bodyPr wrap="square">
            <a:spAutoFit/>
          </a:bodyPr>
          <a:lstStyle/>
          <a:p>
            <a:pPr algn="just"/>
            <a:r>
              <a:rPr lang="ru-RU" sz="1650" b="1" dirty="0">
                <a:solidFill>
                  <a:prstClr val="black"/>
                </a:solidFill>
                <a:latin typeface="IngoStem" panose="020B0503020203020204" pitchFamily="34" charset="0"/>
                <a:ea typeface="IngoStem" panose="020B0503020203020204" pitchFamily="34" charset="0"/>
              </a:rPr>
              <a:t>Ущерб деловой репутации Страхователя </a:t>
            </a:r>
          </a:p>
        </p:txBody>
      </p:sp>
      <p:sp>
        <p:nvSpPr>
          <p:cNvPr id="2" name="Прямоугольник 1">
            <a:extLst>
              <a:ext uri="{FF2B5EF4-FFF2-40B4-BE49-F238E27FC236}">
                <a16:creationId xmlns:a16="http://schemas.microsoft.com/office/drawing/2014/main" id="{D61BB82D-F2DC-4616-AACD-C774687C5B4A}"/>
              </a:ext>
            </a:extLst>
          </p:cNvPr>
          <p:cNvSpPr/>
          <p:nvPr/>
        </p:nvSpPr>
        <p:spPr>
          <a:xfrm>
            <a:off x="1452842" y="1725703"/>
            <a:ext cx="10137674" cy="1615827"/>
          </a:xfrm>
          <a:prstGeom prst="rect">
            <a:avLst/>
          </a:prstGeom>
        </p:spPr>
        <p:txBody>
          <a:bodyPr wrap="square">
            <a:spAutoFit/>
          </a:bodyPr>
          <a:lstStyle/>
          <a:p>
            <a:pPr algn="just"/>
            <a:r>
              <a:rPr lang="ru-RU" sz="1650" i="1" dirty="0">
                <a:solidFill>
                  <a:prstClr val="black"/>
                </a:solidFill>
                <a:latin typeface="IngoStem" panose="020B0503020203020204" pitchFamily="34" charset="0"/>
                <a:ea typeface="IngoStem" panose="020B0503020203020204" pitchFamily="34" charset="0"/>
              </a:rPr>
              <a:t>Страховщик возместит: недополученную чистую прибыль в результате сокращения объемов продаж товаров (работ, услуг) из-за оттока клиентов в связи с обнародованием фактов нарушения безопасности Информационной системы Страхователя; дополнительные расходы на сохранение клиентов, отток которых обоснованно ожидается Страхователем; расходы на предотвращение негативных последствий обнародования фактов нарушения безопасности Информационной системы, включая рассылку уведомлений и уведомления в СМИ.</a:t>
            </a:r>
            <a:endParaRPr lang="ru-RU" sz="1650" i="1" dirty="0">
              <a:latin typeface="IngoStem" panose="020B0503020203020204" pitchFamily="34" charset="-52"/>
              <a:ea typeface="IngoStem" panose="020B0503020203020204" pitchFamily="34" charset="-52"/>
            </a:endParaRPr>
          </a:p>
        </p:txBody>
      </p:sp>
      <p:sp>
        <p:nvSpPr>
          <p:cNvPr id="4" name="Прямоугольник 3">
            <a:extLst>
              <a:ext uri="{FF2B5EF4-FFF2-40B4-BE49-F238E27FC236}">
                <a16:creationId xmlns:a16="http://schemas.microsoft.com/office/drawing/2014/main" id="{7C68BBBE-7940-4626-8362-EA72CDA5160E}"/>
              </a:ext>
            </a:extLst>
          </p:cNvPr>
          <p:cNvSpPr/>
          <p:nvPr/>
        </p:nvSpPr>
        <p:spPr>
          <a:xfrm>
            <a:off x="1453520" y="3792124"/>
            <a:ext cx="10136996" cy="854080"/>
          </a:xfrm>
          <a:prstGeom prst="rect">
            <a:avLst/>
          </a:prstGeom>
        </p:spPr>
        <p:txBody>
          <a:bodyPr wrap="square">
            <a:spAutoFit/>
          </a:bodyPr>
          <a:lstStyle/>
          <a:p>
            <a:pPr lvl="0" algn="just"/>
            <a:r>
              <a:rPr lang="ru-RU" sz="1650" i="1" dirty="0">
                <a:solidFill>
                  <a:prstClr val="black"/>
                </a:solidFill>
                <a:latin typeface="IngoStem" panose="020B0503020203020204" pitchFamily="34" charset="-52"/>
                <a:ea typeface="IngoStem" panose="020B0503020203020204" pitchFamily="34" charset="-52"/>
              </a:rPr>
              <a:t>Страховщик возместит: расходы, необходимые для защиты интересов Застрахованного лица </a:t>
            </a:r>
            <a:r>
              <a:rPr lang="ru-RU" sz="1650" dirty="0">
                <a:latin typeface="IngoStem" panose="020B0503020203020204" pitchFamily="34" charset="-52"/>
                <a:ea typeface="IngoStem" panose="020B0503020203020204" pitchFamily="34" charset="-52"/>
              </a:rPr>
              <a:t>(включая судебные издержки, транспортные расходы, расходы на проживание и </a:t>
            </a:r>
            <a:r>
              <a:rPr lang="ru-RU" sz="1650" dirty="0" err="1">
                <a:latin typeface="IngoStem" panose="020B0503020203020204" pitchFamily="34" charset="-52"/>
                <a:ea typeface="IngoStem" panose="020B0503020203020204" pitchFamily="34" charset="-52"/>
              </a:rPr>
              <a:t>тд</a:t>
            </a:r>
            <a:r>
              <a:rPr lang="ru-RU" sz="1650" dirty="0">
                <a:latin typeface="IngoStem" panose="020B0503020203020204" pitchFamily="34" charset="-52"/>
                <a:ea typeface="IngoStem" panose="020B0503020203020204" pitchFamily="34" charset="-52"/>
              </a:rPr>
              <a:t>.) в связи с расследованием, урегулированием, защитой от и (или) обжалованием (оспариванием) любой Претензии.</a:t>
            </a:r>
            <a:endParaRPr lang="ru-RU" sz="1650" i="1" dirty="0">
              <a:solidFill>
                <a:prstClr val="black"/>
              </a:solidFill>
              <a:latin typeface="IngoStem" panose="020B0503020203020204" pitchFamily="34" charset="-52"/>
              <a:ea typeface="IngoStem" panose="020B0503020203020204" pitchFamily="34" charset="-52"/>
            </a:endParaRPr>
          </a:p>
        </p:txBody>
      </p:sp>
      <p:sp>
        <p:nvSpPr>
          <p:cNvPr id="6" name="Прямоугольник 5">
            <a:extLst>
              <a:ext uri="{FF2B5EF4-FFF2-40B4-BE49-F238E27FC236}">
                <a16:creationId xmlns:a16="http://schemas.microsoft.com/office/drawing/2014/main" id="{C5CCB6F6-9901-4EBA-8E37-85736A9F1917}"/>
              </a:ext>
            </a:extLst>
          </p:cNvPr>
          <p:cNvSpPr/>
          <p:nvPr/>
        </p:nvSpPr>
        <p:spPr>
          <a:xfrm>
            <a:off x="1450623" y="3542961"/>
            <a:ext cx="10175636" cy="346249"/>
          </a:xfrm>
          <a:prstGeom prst="rect">
            <a:avLst/>
          </a:prstGeom>
        </p:spPr>
        <p:txBody>
          <a:bodyPr wrap="square">
            <a:spAutoFit/>
          </a:bodyPr>
          <a:lstStyle/>
          <a:p>
            <a:pPr lvl="0" algn="just"/>
            <a:r>
              <a:rPr lang="ru-RU" sz="1650" b="1" dirty="0">
                <a:solidFill>
                  <a:prstClr val="black"/>
                </a:solidFill>
                <a:latin typeface="IngoStem" panose="020B0503020203020204" pitchFamily="34" charset="-52"/>
                <a:ea typeface="IngoStem" panose="020B0503020203020204" pitchFamily="34" charset="-52"/>
              </a:rPr>
              <a:t>Расходы на защиту</a:t>
            </a:r>
            <a:endParaRPr lang="ru-RU" sz="1650" dirty="0">
              <a:solidFill>
                <a:prstClr val="black"/>
              </a:solidFill>
              <a:latin typeface="IngoStem" panose="020B0503020203020204" pitchFamily="34" charset="-52"/>
              <a:ea typeface="IngoStem" panose="020B0503020203020204" pitchFamily="34" charset="-52"/>
            </a:endParaRPr>
          </a:p>
        </p:txBody>
      </p:sp>
      <p:pic>
        <p:nvPicPr>
          <p:cNvPr id="11" name="Рисунок 10">
            <a:extLst>
              <a:ext uri="{FF2B5EF4-FFF2-40B4-BE49-F238E27FC236}">
                <a16:creationId xmlns:a16="http://schemas.microsoft.com/office/drawing/2014/main" id="{E61CFF90-D12D-4236-8DD4-EA7856A495F8}"/>
              </a:ext>
            </a:extLst>
          </p:cNvPr>
          <p:cNvPicPr>
            <a:picLocks noChangeAspect="1"/>
          </p:cNvPicPr>
          <p:nvPr/>
        </p:nvPicPr>
        <p:blipFill>
          <a:blip r:embed="rId2"/>
          <a:stretch>
            <a:fillRect/>
          </a:stretch>
        </p:blipFill>
        <p:spPr>
          <a:xfrm>
            <a:off x="635080" y="1303577"/>
            <a:ext cx="962749" cy="962749"/>
          </a:xfrm>
          <a:prstGeom prst="rect">
            <a:avLst/>
          </a:prstGeom>
        </p:spPr>
      </p:pic>
      <p:pic>
        <p:nvPicPr>
          <p:cNvPr id="14" name="Рисунок 13">
            <a:extLst>
              <a:ext uri="{FF2B5EF4-FFF2-40B4-BE49-F238E27FC236}">
                <a16:creationId xmlns:a16="http://schemas.microsoft.com/office/drawing/2014/main" id="{F18D204B-89C9-4C1C-8A1C-03F30787D0EB}"/>
              </a:ext>
            </a:extLst>
          </p:cNvPr>
          <p:cNvPicPr>
            <a:picLocks noChangeAspect="1"/>
          </p:cNvPicPr>
          <p:nvPr/>
        </p:nvPicPr>
        <p:blipFill>
          <a:blip r:embed="rId3"/>
          <a:stretch>
            <a:fillRect/>
          </a:stretch>
        </p:blipFill>
        <p:spPr>
          <a:xfrm>
            <a:off x="724581" y="3481029"/>
            <a:ext cx="783746" cy="783746"/>
          </a:xfrm>
          <a:prstGeom prst="rect">
            <a:avLst/>
          </a:prstGeom>
        </p:spPr>
      </p:pic>
    </p:spTree>
    <p:extLst>
      <p:ext uri="{BB962C8B-B14F-4D97-AF65-F5344CB8AC3E}">
        <p14:creationId xmlns:p14="http://schemas.microsoft.com/office/powerpoint/2010/main" val="383067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09FB1-A5B4-6D88-494B-6B694F1D8E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F6B40-386A-8E26-F662-35FDD2AC3094}"/>
              </a:ext>
            </a:extLst>
          </p:cNvPr>
          <p:cNvSpPr>
            <a:spLocks noGrp="1"/>
          </p:cNvSpPr>
          <p:nvPr>
            <p:ph type="title"/>
          </p:nvPr>
        </p:nvSpPr>
        <p:spPr>
          <a:xfrm>
            <a:off x="635080" y="634999"/>
            <a:ext cx="6578521" cy="452432"/>
          </a:xfrm>
        </p:spPr>
        <p:txBody>
          <a:bodyPr/>
          <a:lstStyle/>
          <a:p>
            <a:r>
              <a:rPr lang="ru-RU" sz="2000" kern="0" dirty="0">
                <a:latin typeface="Calibri"/>
                <a:cs typeface="Tahoma"/>
                <a:sym typeface="Tahoma"/>
              </a:rPr>
              <a:t>Какие бывают убытки?</a:t>
            </a:r>
            <a:endParaRPr lang="ru-RU" dirty="0"/>
          </a:p>
        </p:txBody>
      </p:sp>
      <p:sp>
        <p:nvSpPr>
          <p:cNvPr id="5" name="Текст 4">
            <a:extLst>
              <a:ext uri="{FF2B5EF4-FFF2-40B4-BE49-F238E27FC236}">
                <a16:creationId xmlns:a16="http://schemas.microsoft.com/office/drawing/2014/main" id="{43D3ACCB-A3AF-36E4-45A5-F86A2780A636}"/>
              </a:ext>
            </a:extLst>
          </p:cNvPr>
          <p:cNvSpPr>
            <a:spLocks noGrp="1"/>
          </p:cNvSpPr>
          <p:nvPr>
            <p:ph type="body" sz="half" idx="2"/>
          </p:nvPr>
        </p:nvSpPr>
        <p:spPr>
          <a:xfrm>
            <a:off x="6443669" y="3420020"/>
            <a:ext cx="4833046" cy="550863"/>
          </a:xfrm>
        </p:spPr>
        <p:txBody>
          <a:bodyPr>
            <a:noAutofit/>
          </a:bodyPr>
          <a:lstStyle/>
          <a:p>
            <a:pPr algn="just"/>
            <a:r>
              <a:rPr lang="ru-RU" dirty="0"/>
              <a:t>Была зафиксирована серия </a:t>
            </a:r>
            <a:r>
              <a:rPr lang="ru-RU" dirty="0" err="1"/>
              <a:t>DDoS</a:t>
            </a:r>
            <a:r>
              <a:rPr lang="ru-RU" dirty="0"/>
              <a:t>-атак, организованных ИТ-армией Украины, целью которых стали более 10 крупных банков. Данная </a:t>
            </a:r>
            <a:r>
              <a:rPr lang="ru-RU" dirty="0" err="1"/>
              <a:t>DDoS</a:t>
            </a:r>
            <a:r>
              <a:rPr lang="ru-RU" dirty="0"/>
              <a:t>-атака на Сбербанк стала мощнейшей в истории банка, а ее длительность превысила 13 часов.</a:t>
            </a:r>
          </a:p>
        </p:txBody>
      </p:sp>
      <p:sp>
        <p:nvSpPr>
          <p:cNvPr id="6" name="Текст 5">
            <a:extLst>
              <a:ext uri="{FF2B5EF4-FFF2-40B4-BE49-F238E27FC236}">
                <a16:creationId xmlns:a16="http://schemas.microsoft.com/office/drawing/2014/main" id="{258B8AE7-872F-22C9-5B53-0467CCBB44F9}"/>
              </a:ext>
            </a:extLst>
          </p:cNvPr>
          <p:cNvSpPr>
            <a:spLocks noGrp="1"/>
          </p:cNvSpPr>
          <p:nvPr>
            <p:ph type="body" sz="quarter" idx="10"/>
          </p:nvPr>
        </p:nvSpPr>
        <p:spPr>
          <a:xfrm>
            <a:off x="5839427" y="3065630"/>
            <a:ext cx="932070" cy="403357"/>
          </a:xfrm>
        </p:spPr>
        <p:txBody>
          <a:bodyPr/>
          <a:lstStyle/>
          <a:p>
            <a:r>
              <a:rPr lang="ru-RU" sz="1600" b="0" dirty="0"/>
              <a:t>Июль 2024 </a:t>
            </a:r>
          </a:p>
        </p:txBody>
      </p:sp>
      <p:sp>
        <p:nvSpPr>
          <p:cNvPr id="8" name="Текст 7">
            <a:extLst>
              <a:ext uri="{FF2B5EF4-FFF2-40B4-BE49-F238E27FC236}">
                <a16:creationId xmlns:a16="http://schemas.microsoft.com/office/drawing/2014/main" id="{D35FA3E3-1498-E6E1-8228-42B3F11E7E57}"/>
              </a:ext>
            </a:extLst>
          </p:cNvPr>
          <p:cNvSpPr>
            <a:spLocks noGrp="1"/>
          </p:cNvSpPr>
          <p:nvPr>
            <p:ph type="body" sz="quarter" idx="17"/>
          </p:nvPr>
        </p:nvSpPr>
        <p:spPr>
          <a:xfrm>
            <a:off x="6404183" y="2946158"/>
            <a:ext cx="4912019" cy="466725"/>
          </a:xfrm>
        </p:spPr>
        <p:txBody>
          <a:bodyPr>
            <a:noAutofit/>
          </a:bodyPr>
          <a:lstStyle/>
          <a:p>
            <a:pPr lvl="0"/>
            <a:r>
              <a:rPr lang="en-US" sz="1600" dirty="0">
                <a:solidFill>
                  <a:prstClr val="black"/>
                </a:solidFill>
              </a:rPr>
              <a:t>DDoS-</a:t>
            </a:r>
            <a:r>
              <a:rPr lang="ru-RU" sz="1600" dirty="0">
                <a:solidFill>
                  <a:prstClr val="black"/>
                </a:solidFill>
              </a:rPr>
              <a:t>атака на Сбербанк</a:t>
            </a:r>
          </a:p>
        </p:txBody>
      </p:sp>
      <p:sp>
        <p:nvSpPr>
          <p:cNvPr id="9" name="Текст 8">
            <a:extLst>
              <a:ext uri="{FF2B5EF4-FFF2-40B4-BE49-F238E27FC236}">
                <a16:creationId xmlns:a16="http://schemas.microsoft.com/office/drawing/2014/main" id="{764750B2-1A0C-92B7-5590-965FF9C2305A}"/>
              </a:ext>
            </a:extLst>
          </p:cNvPr>
          <p:cNvSpPr>
            <a:spLocks noGrp="1"/>
          </p:cNvSpPr>
          <p:nvPr>
            <p:ph type="body" sz="half" idx="18"/>
          </p:nvPr>
        </p:nvSpPr>
        <p:spPr>
          <a:xfrm>
            <a:off x="1100503" y="3599289"/>
            <a:ext cx="4833046" cy="550863"/>
          </a:xfrm>
        </p:spPr>
        <p:txBody>
          <a:bodyPr>
            <a:noAutofit/>
          </a:bodyPr>
          <a:lstStyle/>
          <a:p>
            <a:pPr algn="just"/>
            <a:r>
              <a:rPr lang="ru-RU" dirty="0"/>
              <a:t>В результате внедренного на компьютеры сотрудников </a:t>
            </a:r>
            <a:r>
              <a:rPr lang="ru-RU" dirty="0" err="1"/>
              <a:t>Wildberries</a:t>
            </a:r>
            <a:r>
              <a:rPr lang="ru-RU" dirty="0"/>
              <a:t> вредоносного ПО компания столкнулась с ущербом на сумму </a:t>
            </a:r>
            <a:r>
              <a:rPr lang="ru-RU" sz="1400" b="1" dirty="0"/>
              <a:t>654,5 миллиона рублей </a:t>
            </a:r>
            <a:endParaRPr lang="ru-RU" b="1" dirty="0"/>
          </a:p>
        </p:txBody>
      </p:sp>
      <p:sp>
        <p:nvSpPr>
          <p:cNvPr id="10" name="Текст 9">
            <a:extLst>
              <a:ext uri="{FF2B5EF4-FFF2-40B4-BE49-F238E27FC236}">
                <a16:creationId xmlns:a16="http://schemas.microsoft.com/office/drawing/2014/main" id="{5A3F599A-0FEC-A47C-5F64-C32115C52148}"/>
              </a:ext>
            </a:extLst>
          </p:cNvPr>
          <p:cNvSpPr>
            <a:spLocks noGrp="1"/>
          </p:cNvSpPr>
          <p:nvPr>
            <p:ph type="body" sz="quarter" idx="19"/>
          </p:nvPr>
        </p:nvSpPr>
        <p:spPr>
          <a:xfrm>
            <a:off x="319447" y="3296135"/>
            <a:ext cx="932550" cy="403357"/>
          </a:xfrm>
        </p:spPr>
        <p:txBody>
          <a:bodyPr/>
          <a:lstStyle/>
          <a:p>
            <a:r>
              <a:rPr lang="ru-RU" sz="1600" b="0" dirty="0"/>
              <a:t>Май 2023 </a:t>
            </a:r>
          </a:p>
        </p:txBody>
      </p:sp>
      <p:sp>
        <p:nvSpPr>
          <p:cNvPr id="11" name="Текст 10">
            <a:extLst>
              <a:ext uri="{FF2B5EF4-FFF2-40B4-BE49-F238E27FC236}">
                <a16:creationId xmlns:a16="http://schemas.microsoft.com/office/drawing/2014/main" id="{B39ECE5A-103D-B292-4276-E23FD4170BBB}"/>
              </a:ext>
            </a:extLst>
          </p:cNvPr>
          <p:cNvSpPr>
            <a:spLocks noGrp="1"/>
          </p:cNvSpPr>
          <p:nvPr>
            <p:ph type="body" sz="quarter" idx="20"/>
          </p:nvPr>
        </p:nvSpPr>
        <p:spPr>
          <a:xfrm>
            <a:off x="1063274" y="3249732"/>
            <a:ext cx="4870274" cy="466725"/>
          </a:xfrm>
        </p:spPr>
        <p:txBody>
          <a:bodyPr>
            <a:noAutofit/>
          </a:bodyPr>
          <a:lstStyle/>
          <a:p>
            <a:r>
              <a:rPr lang="ru-RU" sz="1600" dirty="0"/>
              <a:t>Взлом базы данных </a:t>
            </a:r>
            <a:r>
              <a:rPr lang="en-US" sz="1600" dirty="0" err="1"/>
              <a:t>Wildberries</a:t>
            </a:r>
            <a:endParaRPr lang="ru-RU" sz="1600" dirty="0"/>
          </a:p>
        </p:txBody>
      </p:sp>
      <p:sp>
        <p:nvSpPr>
          <p:cNvPr id="12" name="Текст 11">
            <a:extLst>
              <a:ext uri="{FF2B5EF4-FFF2-40B4-BE49-F238E27FC236}">
                <a16:creationId xmlns:a16="http://schemas.microsoft.com/office/drawing/2014/main" id="{16C74D71-A76C-B301-9913-80FFBB0A1307}"/>
              </a:ext>
            </a:extLst>
          </p:cNvPr>
          <p:cNvSpPr>
            <a:spLocks noGrp="1"/>
          </p:cNvSpPr>
          <p:nvPr>
            <p:ph type="body" sz="half" idx="21"/>
          </p:nvPr>
        </p:nvSpPr>
        <p:spPr>
          <a:xfrm>
            <a:off x="1125854" y="2156289"/>
            <a:ext cx="4807694" cy="550863"/>
          </a:xfrm>
        </p:spPr>
        <p:txBody>
          <a:bodyPr>
            <a:noAutofit/>
          </a:bodyPr>
          <a:lstStyle/>
          <a:p>
            <a:pPr algn="just"/>
            <a:r>
              <a:rPr lang="ru-RU" dirty="0"/>
              <a:t>Инцидент привел к краже и шифрованию данных на серверах организации. Как удалось выяснить, хакеры не только пытались остановить работу агрокомплекса, но и требовали выкуп за украденные данные в </a:t>
            </a:r>
            <a:r>
              <a:rPr lang="ru-RU" sz="1400" b="1" dirty="0"/>
              <a:t>500 миллионов рублей</a:t>
            </a:r>
            <a:endParaRPr lang="ru-RU" b="1" dirty="0"/>
          </a:p>
        </p:txBody>
      </p:sp>
      <p:sp>
        <p:nvSpPr>
          <p:cNvPr id="13" name="Текст 12">
            <a:extLst>
              <a:ext uri="{FF2B5EF4-FFF2-40B4-BE49-F238E27FC236}">
                <a16:creationId xmlns:a16="http://schemas.microsoft.com/office/drawing/2014/main" id="{9DE8483F-37CA-8C90-AA00-F30296153206}"/>
              </a:ext>
            </a:extLst>
          </p:cNvPr>
          <p:cNvSpPr>
            <a:spLocks noGrp="1"/>
          </p:cNvSpPr>
          <p:nvPr>
            <p:ph type="body" sz="quarter" idx="22"/>
          </p:nvPr>
        </p:nvSpPr>
        <p:spPr>
          <a:xfrm>
            <a:off x="36362" y="1651289"/>
            <a:ext cx="1242019" cy="403357"/>
          </a:xfrm>
        </p:spPr>
        <p:txBody>
          <a:bodyPr/>
          <a:lstStyle/>
          <a:p>
            <a:r>
              <a:rPr lang="ru-RU" sz="1600" b="0" dirty="0"/>
              <a:t>Апрель 2023 </a:t>
            </a:r>
          </a:p>
        </p:txBody>
      </p:sp>
      <p:sp>
        <p:nvSpPr>
          <p:cNvPr id="14" name="Текст 13">
            <a:extLst>
              <a:ext uri="{FF2B5EF4-FFF2-40B4-BE49-F238E27FC236}">
                <a16:creationId xmlns:a16="http://schemas.microsoft.com/office/drawing/2014/main" id="{ED0E5C02-E15D-3F82-710F-BE601B055438}"/>
              </a:ext>
            </a:extLst>
          </p:cNvPr>
          <p:cNvSpPr>
            <a:spLocks noGrp="1"/>
          </p:cNvSpPr>
          <p:nvPr>
            <p:ph type="body" sz="quarter" idx="23"/>
          </p:nvPr>
        </p:nvSpPr>
        <p:spPr>
          <a:xfrm>
            <a:off x="1100503" y="1518310"/>
            <a:ext cx="4812168" cy="466725"/>
          </a:xfrm>
        </p:spPr>
        <p:txBody>
          <a:bodyPr>
            <a:noAutofit/>
          </a:bodyPr>
          <a:lstStyle/>
          <a:p>
            <a:pPr>
              <a:spcBef>
                <a:spcPts val="0"/>
              </a:spcBef>
            </a:pPr>
            <a:r>
              <a:rPr lang="ru-RU" sz="1600" dirty="0"/>
              <a:t>Атака на агрокомплекс имени </a:t>
            </a:r>
          </a:p>
          <a:p>
            <a:pPr>
              <a:spcBef>
                <a:spcPts val="0"/>
              </a:spcBef>
            </a:pPr>
            <a:r>
              <a:rPr lang="ru-RU" sz="1600" dirty="0"/>
              <a:t>Н. И. Ткачева</a:t>
            </a:r>
          </a:p>
        </p:txBody>
      </p:sp>
      <p:sp>
        <p:nvSpPr>
          <p:cNvPr id="18" name="Текст 17">
            <a:extLst>
              <a:ext uri="{FF2B5EF4-FFF2-40B4-BE49-F238E27FC236}">
                <a16:creationId xmlns:a16="http://schemas.microsoft.com/office/drawing/2014/main" id="{2AAF8658-C477-2EE4-D2A3-1BCF4EC6CF26}"/>
              </a:ext>
            </a:extLst>
          </p:cNvPr>
          <p:cNvSpPr>
            <a:spLocks noGrp="1"/>
          </p:cNvSpPr>
          <p:nvPr>
            <p:ph type="body" sz="half" idx="27"/>
          </p:nvPr>
        </p:nvSpPr>
        <p:spPr>
          <a:xfrm>
            <a:off x="1113178" y="4738397"/>
            <a:ext cx="4833045" cy="550863"/>
          </a:xfrm>
        </p:spPr>
        <p:txBody>
          <a:bodyPr>
            <a:noAutofit/>
          </a:bodyPr>
          <a:lstStyle/>
          <a:p>
            <a:pPr lvl="0" algn="just"/>
            <a:r>
              <a:rPr lang="ru-RU" dirty="0">
                <a:solidFill>
                  <a:prstClr val="black"/>
                </a:solidFill>
              </a:rPr>
              <a:t>Взлом хакерами российского оператора доставки СДЭК: по итогам трех дней перерыва в деятельности в результате атаки приблизительный ущерб СДЭК, по оценкам экспертов, мог превысить </a:t>
            </a:r>
            <a:r>
              <a:rPr lang="ru-RU" sz="1400" b="1" dirty="0">
                <a:solidFill>
                  <a:prstClr val="black"/>
                </a:solidFill>
              </a:rPr>
              <a:t>575 миллионов рублей</a:t>
            </a:r>
            <a:endParaRPr lang="ru-RU" b="1" dirty="0">
              <a:solidFill>
                <a:prstClr val="black"/>
              </a:solidFill>
            </a:endParaRPr>
          </a:p>
          <a:p>
            <a:pPr algn="just"/>
            <a:endParaRPr lang="ru-RU" dirty="0"/>
          </a:p>
        </p:txBody>
      </p:sp>
      <p:sp>
        <p:nvSpPr>
          <p:cNvPr id="19" name="Текст 18">
            <a:extLst>
              <a:ext uri="{FF2B5EF4-FFF2-40B4-BE49-F238E27FC236}">
                <a16:creationId xmlns:a16="http://schemas.microsoft.com/office/drawing/2014/main" id="{D3EAF6AA-517A-E63A-716E-7DC0B91E25E7}"/>
              </a:ext>
            </a:extLst>
          </p:cNvPr>
          <p:cNvSpPr>
            <a:spLocks noGrp="1"/>
          </p:cNvSpPr>
          <p:nvPr>
            <p:ph type="body" sz="quarter" idx="28"/>
          </p:nvPr>
        </p:nvSpPr>
        <p:spPr>
          <a:xfrm>
            <a:off x="348757" y="4536718"/>
            <a:ext cx="916647" cy="403357"/>
          </a:xfrm>
        </p:spPr>
        <p:txBody>
          <a:bodyPr/>
          <a:lstStyle/>
          <a:p>
            <a:r>
              <a:rPr lang="ru-RU" sz="1600" b="0" dirty="0"/>
              <a:t>Май 2024 </a:t>
            </a:r>
          </a:p>
        </p:txBody>
      </p:sp>
      <p:sp>
        <p:nvSpPr>
          <p:cNvPr id="20" name="Текст 19">
            <a:extLst>
              <a:ext uri="{FF2B5EF4-FFF2-40B4-BE49-F238E27FC236}">
                <a16:creationId xmlns:a16="http://schemas.microsoft.com/office/drawing/2014/main" id="{2B9BD362-D121-3156-6FC6-1A940551AF93}"/>
              </a:ext>
            </a:extLst>
          </p:cNvPr>
          <p:cNvSpPr>
            <a:spLocks noGrp="1"/>
          </p:cNvSpPr>
          <p:nvPr>
            <p:ph type="body" sz="quarter" idx="29"/>
          </p:nvPr>
        </p:nvSpPr>
        <p:spPr>
          <a:xfrm>
            <a:off x="1092328" y="4393623"/>
            <a:ext cx="4812167" cy="466725"/>
          </a:xfrm>
        </p:spPr>
        <p:txBody>
          <a:bodyPr>
            <a:normAutofit fontScale="25000" lnSpcReduction="20000"/>
          </a:bodyPr>
          <a:lstStyle/>
          <a:p>
            <a:r>
              <a:rPr lang="ru-RU" sz="6400" dirty="0"/>
              <a:t>Масштабный сбой в СДЭК</a:t>
            </a:r>
          </a:p>
          <a:p>
            <a:endParaRPr lang="ru-RU" dirty="0"/>
          </a:p>
        </p:txBody>
      </p:sp>
      <p:sp>
        <p:nvSpPr>
          <p:cNvPr id="21" name="Текст 20">
            <a:extLst>
              <a:ext uri="{FF2B5EF4-FFF2-40B4-BE49-F238E27FC236}">
                <a16:creationId xmlns:a16="http://schemas.microsoft.com/office/drawing/2014/main" id="{029817A7-15BC-AB7D-A162-5ED0085B30D8}"/>
              </a:ext>
            </a:extLst>
          </p:cNvPr>
          <p:cNvSpPr>
            <a:spLocks noGrp="1"/>
          </p:cNvSpPr>
          <p:nvPr>
            <p:ph type="body" sz="half" idx="30"/>
          </p:nvPr>
        </p:nvSpPr>
        <p:spPr>
          <a:xfrm>
            <a:off x="6404183" y="2060094"/>
            <a:ext cx="4849936" cy="550863"/>
          </a:xfrm>
        </p:spPr>
        <p:txBody>
          <a:bodyPr>
            <a:noAutofit/>
          </a:bodyPr>
          <a:lstStyle/>
          <a:p>
            <a:pPr lvl="0" algn="just"/>
            <a:r>
              <a:rPr lang="ru-RU" dirty="0">
                <a:solidFill>
                  <a:prstClr val="black"/>
                </a:solidFill>
              </a:rPr>
              <a:t>В результате атаки часть систем работала с затруднениями. Магазины не принимали к оплате банковские карты. Потери могли составить </a:t>
            </a:r>
            <a:r>
              <a:rPr lang="ru-RU" sz="1400" b="1" dirty="0">
                <a:solidFill>
                  <a:prstClr val="black"/>
                </a:solidFill>
              </a:rPr>
              <a:t>300-500 миллионов рублей</a:t>
            </a:r>
            <a:endParaRPr lang="ru-RU" b="1" dirty="0">
              <a:solidFill>
                <a:prstClr val="black"/>
              </a:solidFill>
            </a:endParaRPr>
          </a:p>
          <a:p>
            <a:pPr algn="just"/>
            <a:endParaRPr lang="ru-RU" dirty="0"/>
          </a:p>
        </p:txBody>
      </p:sp>
      <p:sp>
        <p:nvSpPr>
          <p:cNvPr id="22" name="Текст 21">
            <a:extLst>
              <a:ext uri="{FF2B5EF4-FFF2-40B4-BE49-F238E27FC236}">
                <a16:creationId xmlns:a16="http://schemas.microsoft.com/office/drawing/2014/main" id="{7D170CEA-C584-A29F-662B-72CB3EF21DD0}"/>
              </a:ext>
            </a:extLst>
          </p:cNvPr>
          <p:cNvSpPr>
            <a:spLocks noGrp="1"/>
          </p:cNvSpPr>
          <p:nvPr>
            <p:ph type="body" sz="quarter" idx="31"/>
          </p:nvPr>
        </p:nvSpPr>
        <p:spPr>
          <a:xfrm>
            <a:off x="5683204" y="1736529"/>
            <a:ext cx="1081787" cy="403357"/>
          </a:xfrm>
        </p:spPr>
        <p:txBody>
          <a:bodyPr/>
          <a:lstStyle/>
          <a:p>
            <a:r>
              <a:rPr lang="ru-RU" sz="1600" b="0" dirty="0"/>
              <a:t>Июнь 2024 </a:t>
            </a:r>
          </a:p>
        </p:txBody>
      </p:sp>
      <p:sp>
        <p:nvSpPr>
          <p:cNvPr id="23" name="Текст 22">
            <a:extLst>
              <a:ext uri="{FF2B5EF4-FFF2-40B4-BE49-F238E27FC236}">
                <a16:creationId xmlns:a16="http://schemas.microsoft.com/office/drawing/2014/main" id="{769E10DC-520C-C936-63FD-343D7E15164D}"/>
              </a:ext>
            </a:extLst>
          </p:cNvPr>
          <p:cNvSpPr>
            <a:spLocks noGrp="1"/>
          </p:cNvSpPr>
          <p:nvPr>
            <p:ph type="body" sz="quarter" idx="32"/>
          </p:nvPr>
        </p:nvSpPr>
        <p:spPr>
          <a:xfrm>
            <a:off x="6355802" y="1627863"/>
            <a:ext cx="5008780" cy="649930"/>
          </a:xfrm>
        </p:spPr>
        <p:txBody>
          <a:bodyPr>
            <a:normAutofit fontScale="25000" lnSpcReduction="20000"/>
          </a:bodyPr>
          <a:lstStyle/>
          <a:p>
            <a:pPr lvl="0"/>
            <a:r>
              <a:rPr lang="ru-RU" sz="6400" dirty="0">
                <a:solidFill>
                  <a:prstClr val="black"/>
                </a:solidFill>
              </a:rPr>
              <a:t>Хакерская атака на сеть магазинов «Верный»</a:t>
            </a:r>
          </a:p>
          <a:p>
            <a:endParaRPr lang="ru-RU" dirty="0"/>
          </a:p>
        </p:txBody>
      </p:sp>
      <p:sp>
        <p:nvSpPr>
          <p:cNvPr id="24" name="Текст 29">
            <a:extLst>
              <a:ext uri="{FF2B5EF4-FFF2-40B4-BE49-F238E27FC236}">
                <a16:creationId xmlns:a16="http://schemas.microsoft.com/office/drawing/2014/main" id="{9E3CDB29-FEC0-4AF3-A281-3FB4D1257AE5}"/>
              </a:ext>
            </a:extLst>
          </p:cNvPr>
          <p:cNvSpPr txBox="1">
            <a:spLocks/>
          </p:cNvSpPr>
          <p:nvPr/>
        </p:nvSpPr>
        <p:spPr>
          <a:xfrm>
            <a:off x="5704885" y="4445081"/>
            <a:ext cx="1081787" cy="312478"/>
          </a:xfrm>
          <a:prstGeom prst="rect">
            <a:avLst/>
          </a:prstGeom>
        </p:spPr>
        <p:txBody>
          <a:bodyPr wrap="square" lIns="0" tIns="0" rIns="0" bIns="90000">
            <a:spAutoFit/>
          </a:bodyPr>
          <a:lstStyle>
            <a:lvl1pPr marL="0" indent="0" algn="r" defTabSz="914400" rtl="0" eaLnBrk="1" latinLnBrk="0" hangingPunct="1">
              <a:lnSpc>
                <a:spcPct val="90000"/>
              </a:lnSpc>
              <a:spcBef>
                <a:spcPts val="1000"/>
              </a:spcBef>
              <a:buFont typeface="Arial" panose="020B0604020202020204" pitchFamily="34" charset="0"/>
              <a:buNone/>
              <a:defRPr sz="5400" b="1" i="0" kern="1200" spc="-300">
                <a:solidFill>
                  <a:srgbClr val="0062D2"/>
                </a:solidFill>
                <a:latin typeface="IngoStem Bold" panose="020B0503020203020204" pitchFamily="34" charset="0"/>
                <a:ea typeface="IngoStem Bold"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ts val="500"/>
              </a:spcBef>
            </a:pPr>
            <a:r>
              <a:rPr lang="ru-RU" sz="1600" b="0" spc="-150" dirty="0"/>
              <a:t>Июнь 2025 </a:t>
            </a:r>
          </a:p>
        </p:txBody>
      </p:sp>
      <p:sp>
        <p:nvSpPr>
          <p:cNvPr id="26" name="Текст 25">
            <a:extLst>
              <a:ext uri="{FF2B5EF4-FFF2-40B4-BE49-F238E27FC236}">
                <a16:creationId xmlns:a16="http://schemas.microsoft.com/office/drawing/2014/main" id="{BC3E565D-9E4D-448E-AFD7-E714131BF4C3}"/>
              </a:ext>
            </a:extLst>
          </p:cNvPr>
          <p:cNvSpPr txBox="1">
            <a:spLocks/>
          </p:cNvSpPr>
          <p:nvPr/>
        </p:nvSpPr>
        <p:spPr>
          <a:xfrm>
            <a:off x="6915366" y="4445081"/>
            <a:ext cx="3292043" cy="466725"/>
          </a:xfrm>
          <a:prstGeom prst="rect">
            <a:avLst/>
          </a:prstGeom>
        </p:spPr>
        <p:txBody>
          <a:bodyPr wrap="square" lIns="0" tIns="0" rIns="0" bIns="90000">
            <a:noAutofit/>
          </a:bodyPr>
          <a:lstStyle>
            <a:lvl1pPr marL="0" indent="0" algn="r" defTabSz="914400" rtl="0" eaLnBrk="1" latinLnBrk="0" hangingPunct="1">
              <a:lnSpc>
                <a:spcPct val="90000"/>
              </a:lnSpc>
              <a:spcBef>
                <a:spcPts val="1000"/>
              </a:spcBef>
              <a:buFont typeface="Arial" panose="020B0604020202020204" pitchFamily="34" charset="0"/>
              <a:buNone/>
              <a:defRPr sz="5400" b="1" i="0" kern="1200" spc="-300">
                <a:solidFill>
                  <a:srgbClr val="0062D2"/>
                </a:solidFill>
                <a:latin typeface="IngoStem Bold" panose="020B0503020203020204" pitchFamily="34" charset="0"/>
                <a:ea typeface="IngoStem Bold"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457200">
              <a:spcBef>
                <a:spcPts val="500"/>
              </a:spcBef>
            </a:pPr>
            <a:r>
              <a:rPr lang="ru-RU" sz="1600" spc="-150" dirty="0">
                <a:solidFill>
                  <a:prstClr val="black"/>
                </a:solidFill>
                <a:latin typeface="IngoStem Medium" panose="020B0503020203020204" pitchFamily="34" charset="-52"/>
                <a:ea typeface="IngoStem Medium" panose="020B0503020203020204" pitchFamily="34" charset="-52"/>
              </a:rPr>
              <a:t>Кибератака на «Аэрофлот»</a:t>
            </a:r>
          </a:p>
        </p:txBody>
      </p:sp>
      <p:sp>
        <p:nvSpPr>
          <p:cNvPr id="27" name="Текст 24">
            <a:extLst>
              <a:ext uri="{FF2B5EF4-FFF2-40B4-BE49-F238E27FC236}">
                <a16:creationId xmlns:a16="http://schemas.microsoft.com/office/drawing/2014/main" id="{9A2B4543-5852-49CB-A04F-7F6B2C1D73EE}"/>
              </a:ext>
            </a:extLst>
          </p:cNvPr>
          <p:cNvSpPr txBox="1">
            <a:spLocks/>
          </p:cNvSpPr>
          <p:nvPr/>
        </p:nvSpPr>
        <p:spPr>
          <a:xfrm>
            <a:off x="6677376" y="4779891"/>
            <a:ext cx="4874790" cy="550863"/>
          </a:xfrm>
          <a:prstGeom prst="rect">
            <a:avLst/>
          </a:prstGeom>
        </p:spPr>
        <p:txBody>
          <a:bodyPr lIns="251999" tIns="0" rIns="0" bIns="126000">
            <a:noAutofit/>
          </a:bodyPr>
          <a:lstStyle>
            <a:lvl1pPr marL="0" indent="0" algn="l" defTabSz="914400" rtl="0" eaLnBrk="1" latinLnBrk="0" hangingPunct="1">
              <a:lnSpc>
                <a:spcPts val="3100"/>
              </a:lnSpc>
              <a:spcBef>
                <a:spcPts val="0"/>
              </a:spcBef>
              <a:buFont typeface="Arial" panose="020B0604020202020204" pitchFamily="34" charset="0"/>
              <a:buNone/>
              <a:defRPr sz="2400" b="0" i="0" kern="1200">
                <a:solidFill>
                  <a:schemeClr val="tx1"/>
                </a:solidFill>
                <a:latin typeface="IngoStem" panose="020B0503020203020204" pitchFamily="34" charset="0"/>
                <a:ea typeface="IngoStem" panose="020B05030202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defTabSz="457200">
              <a:lnSpc>
                <a:spcPts val="1550"/>
              </a:lnSpc>
            </a:pPr>
            <a:r>
              <a:rPr lang="ru-RU" sz="1200" dirty="0">
                <a:solidFill>
                  <a:prstClr val="black"/>
                </a:solidFill>
              </a:rPr>
              <a:t>За сутки авиакомпания отменила или задержала 42% рейсов, включая отмену 54 парных рейсов (из Москвы и обратно). Инцидент привел к потерям из-за отмены и переноса рейсов, а также негативно отразился на стоимости акций «Аэрофлота». Кроме того, он может иметь юридические последствия для компании, если правоохранительные органы сочтут недостаточными предпринятые ей меры по защите от хакеров.</a:t>
            </a:r>
          </a:p>
        </p:txBody>
      </p:sp>
    </p:spTree>
    <p:extLst>
      <p:ext uri="{BB962C8B-B14F-4D97-AF65-F5344CB8AC3E}">
        <p14:creationId xmlns:p14="http://schemas.microsoft.com/office/powerpoint/2010/main" val="314138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7"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359DB06D-07EF-9B48-A565-5A0D682D2479}"/>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2</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3653C028-9119-FE48-9B9E-F4ABEBE4B20D}"/>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цифрового депозитария и оператора размещения</a:t>
            </a:r>
          </a:p>
        </p:txBody>
      </p:sp>
      <p:sp>
        <p:nvSpPr>
          <p:cNvPr id="4" name="Прямоугольник 3">
            <a:extLst>
              <a:ext uri="{FF2B5EF4-FFF2-40B4-BE49-F238E27FC236}">
                <a16:creationId xmlns:a16="http://schemas.microsoft.com/office/drawing/2014/main" id="{BF258516-4C7A-4E5C-A55F-176780598873}"/>
              </a:ext>
            </a:extLst>
          </p:cNvPr>
          <p:cNvSpPr/>
          <p:nvPr/>
        </p:nvSpPr>
        <p:spPr>
          <a:xfrm>
            <a:off x="569119" y="1936220"/>
            <a:ext cx="9078013" cy="4801314"/>
          </a:xfrm>
          <a:prstGeom prst="rect">
            <a:avLst/>
          </a:prstGeom>
        </p:spPr>
        <p:txBody>
          <a:bodyPr wrap="square">
            <a:spAutoFit/>
          </a:bodyPr>
          <a:lstStyle/>
          <a:p>
            <a:pPr fontAlgn="base"/>
            <a:r>
              <a:rPr lang="ru-RU" dirty="0"/>
              <a:t>Согласно ст. 6 законопроекта № 1194918-8 «О цифровой валюте и цифровых правах»</a:t>
            </a:r>
          </a:p>
          <a:p>
            <a:endParaRPr lang="ru-RU" dirty="0"/>
          </a:p>
          <a:p>
            <a:r>
              <a:rPr lang="ru-RU" dirty="0"/>
              <a:t>Деятельностью цифрового депозитария признается деятельность </a:t>
            </a:r>
            <a:br>
              <a:rPr lang="ru-RU" dirty="0"/>
            </a:br>
            <a:r>
              <a:rPr lang="ru-RU" b="1" dirty="0"/>
              <a:t>по осуществлению учета и перехода прав на цифровую валюту и цифровые права</a:t>
            </a:r>
            <a:r>
              <a:rPr lang="ru-RU" dirty="0"/>
              <a:t>, а также </a:t>
            </a:r>
            <a:r>
              <a:rPr lang="ru-RU" b="1" dirty="0"/>
              <a:t>предоставление доступа к адресам-идентификаторам</a:t>
            </a:r>
            <a:r>
              <a:rPr lang="ru-RU" dirty="0"/>
              <a:t>, на которых учитываются цифровая валюта и цифровые права.</a:t>
            </a:r>
          </a:p>
          <a:p>
            <a:r>
              <a:rPr lang="ru-RU" dirty="0"/>
              <a:t>Деятельность цифрового депозитария вправе осуществлять только организация, включенная в реестр цифровых депозитариев.</a:t>
            </a:r>
          </a:p>
          <a:p>
            <a:endParaRPr lang="ru-RU" dirty="0"/>
          </a:p>
          <a:p>
            <a:r>
              <a:rPr lang="ru-RU" dirty="0"/>
              <a:t>Цифровые права могут быть размещены только на цифровые счета, открытые цифровым депозитарием, который </a:t>
            </a:r>
            <a:r>
              <a:rPr lang="ru-RU" b="1" dirty="0"/>
              <a:t>включен в реестр операторов размещения</a:t>
            </a:r>
            <a:r>
              <a:rPr lang="ru-RU" dirty="0"/>
              <a:t>, и (или) на адреса-идентификаторы в информационной системе на основе распределенного реестра, организованной не в соответствии с российским правом.</a:t>
            </a:r>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359130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74BC-31A0-E2CE-97A7-D0614C3BB5C7}"/>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11443BE9-B50E-4468-9D86-06BA5675198D}"/>
              </a:ext>
            </a:extLst>
          </p:cNvPr>
          <p:cNvSpPr>
            <a:spLocks noGrp="1"/>
          </p:cNvSpPr>
          <p:nvPr>
            <p:ph type="title"/>
          </p:nvPr>
        </p:nvSpPr>
        <p:spPr>
          <a:xfrm>
            <a:off x="635080" y="634999"/>
            <a:ext cx="6578521" cy="452432"/>
          </a:xfrm>
        </p:spPr>
        <p:txBody>
          <a:bodyPr/>
          <a:lstStyle/>
          <a:p>
            <a:r>
              <a:rPr kumimoji="0" lang="ru-RU" sz="2000" b="1" i="0" u="none" strike="noStrike" kern="0" cap="none" spc="0" normalizeH="0" baseline="0" noProof="0" dirty="0">
                <a:ln>
                  <a:noFill/>
                </a:ln>
                <a:solidFill>
                  <a:srgbClr val="0062D2"/>
                </a:solidFill>
                <a:effectLst/>
                <a:uLnTx/>
                <a:uFillTx/>
                <a:latin typeface="Calibri"/>
                <a:cs typeface="Tahoma"/>
                <a:sym typeface="Tahoma"/>
              </a:rPr>
              <a:t>Какие бывают убытки?</a:t>
            </a:r>
            <a:endParaRPr lang="ru-RU" dirty="0"/>
          </a:p>
        </p:txBody>
      </p:sp>
      <p:sp>
        <p:nvSpPr>
          <p:cNvPr id="4" name="Текст 3">
            <a:extLst>
              <a:ext uri="{FF2B5EF4-FFF2-40B4-BE49-F238E27FC236}">
                <a16:creationId xmlns:a16="http://schemas.microsoft.com/office/drawing/2014/main" id="{7C2B2E70-25F4-8805-6B3E-41F3F03B598B}"/>
              </a:ext>
            </a:extLst>
          </p:cNvPr>
          <p:cNvSpPr>
            <a:spLocks noGrp="1"/>
          </p:cNvSpPr>
          <p:nvPr>
            <p:ph type="body" sz="half" idx="2"/>
          </p:nvPr>
        </p:nvSpPr>
        <p:spPr>
          <a:xfrm>
            <a:off x="1023895" y="2149432"/>
            <a:ext cx="5072105" cy="550863"/>
          </a:xfrm>
        </p:spPr>
        <p:txBody>
          <a:bodyPr>
            <a:noAutofit/>
          </a:bodyPr>
          <a:lstStyle/>
          <a:p>
            <a:pPr lvl="0" algn="just"/>
            <a:r>
              <a:rPr lang="ru-RU" dirty="0">
                <a:solidFill>
                  <a:prstClr val="black"/>
                </a:solidFill>
              </a:rPr>
              <a:t>Это была самая крупная атака в истории бренда. Общий ущерб от инцидента составил около </a:t>
            </a:r>
            <a:r>
              <a:rPr lang="ru-RU" sz="1400" b="1" dirty="0">
                <a:solidFill>
                  <a:prstClr val="black"/>
                </a:solidFill>
              </a:rPr>
              <a:t>48 млн рублей</a:t>
            </a:r>
            <a:r>
              <a:rPr lang="ru-RU" dirty="0">
                <a:solidFill>
                  <a:prstClr val="black"/>
                </a:solidFill>
              </a:rPr>
              <a:t>, включая </a:t>
            </a:r>
            <a:r>
              <a:rPr lang="ru-RU" sz="1400" b="1" dirty="0">
                <a:solidFill>
                  <a:prstClr val="black"/>
                </a:solidFill>
              </a:rPr>
              <a:t>23 млн рублей</a:t>
            </a:r>
            <a:r>
              <a:rPr lang="ru-RU" dirty="0">
                <a:solidFill>
                  <a:prstClr val="black"/>
                </a:solidFill>
              </a:rPr>
              <a:t> убытков от простоя офиса, </a:t>
            </a:r>
            <a:r>
              <a:rPr lang="ru-RU" sz="1400" b="1" dirty="0">
                <a:solidFill>
                  <a:prstClr val="black"/>
                </a:solidFill>
              </a:rPr>
              <a:t>более 20 млн рублей</a:t>
            </a:r>
            <a:r>
              <a:rPr lang="ru-RU" dirty="0">
                <a:solidFill>
                  <a:prstClr val="black"/>
                </a:solidFill>
              </a:rPr>
              <a:t> потерянной выручки из-за двухдневного перебоя в работе магазинов и </a:t>
            </a:r>
            <a:r>
              <a:rPr lang="ru-RU" sz="1400" b="1" dirty="0">
                <a:solidFill>
                  <a:prstClr val="black"/>
                </a:solidFill>
              </a:rPr>
              <a:t>5 млн рублей</a:t>
            </a:r>
            <a:r>
              <a:rPr lang="ru-RU" dirty="0">
                <a:solidFill>
                  <a:prstClr val="black"/>
                </a:solidFill>
              </a:rPr>
              <a:t> на услуги внешних экспертов по кибербезопасности и юристов. 12Storeez сознательно отказался от переговоров с хакерами, руководствуясь принципами компании и понимая риски повторного шантажа. 99%  зашифрованной и удаленной хакерами информации удалось восстановить – благодаря резервному копированию.</a:t>
            </a:r>
          </a:p>
        </p:txBody>
      </p:sp>
      <p:sp>
        <p:nvSpPr>
          <p:cNvPr id="7" name="Текст 6">
            <a:extLst>
              <a:ext uri="{FF2B5EF4-FFF2-40B4-BE49-F238E27FC236}">
                <a16:creationId xmlns:a16="http://schemas.microsoft.com/office/drawing/2014/main" id="{09DF817F-20D0-C99B-0D9F-BAE02AD730E2}"/>
              </a:ext>
            </a:extLst>
          </p:cNvPr>
          <p:cNvSpPr>
            <a:spLocks noGrp="1"/>
          </p:cNvSpPr>
          <p:nvPr>
            <p:ph type="body" sz="quarter" idx="10"/>
          </p:nvPr>
        </p:nvSpPr>
        <p:spPr>
          <a:xfrm>
            <a:off x="94186" y="1639856"/>
            <a:ext cx="1081787" cy="403357"/>
          </a:xfrm>
        </p:spPr>
        <p:txBody>
          <a:bodyPr/>
          <a:lstStyle/>
          <a:p>
            <a:r>
              <a:rPr lang="ru-RU" sz="1600" b="0" dirty="0"/>
              <a:t>Июнь 2025 </a:t>
            </a:r>
          </a:p>
        </p:txBody>
      </p:sp>
      <p:sp>
        <p:nvSpPr>
          <p:cNvPr id="24" name="Текст 23">
            <a:extLst>
              <a:ext uri="{FF2B5EF4-FFF2-40B4-BE49-F238E27FC236}">
                <a16:creationId xmlns:a16="http://schemas.microsoft.com/office/drawing/2014/main" id="{30A672F2-DFBA-5D35-AEEC-864FA7F7994D}"/>
              </a:ext>
            </a:extLst>
          </p:cNvPr>
          <p:cNvSpPr>
            <a:spLocks noGrp="1"/>
          </p:cNvSpPr>
          <p:nvPr>
            <p:ph type="body" sz="quarter" idx="17"/>
          </p:nvPr>
        </p:nvSpPr>
        <p:spPr>
          <a:xfrm>
            <a:off x="1023895" y="1518309"/>
            <a:ext cx="4451350" cy="865817"/>
          </a:xfrm>
        </p:spPr>
        <p:txBody>
          <a:bodyPr>
            <a:normAutofit/>
          </a:bodyPr>
          <a:lstStyle/>
          <a:p>
            <a:pPr lvl="0"/>
            <a:r>
              <a:rPr lang="ru-RU" sz="1600" dirty="0">
                <a:solidFill>
                  <a:prstClr val="black"/>
                </a:solidFill>
              </a:rPr>
              <a:t>Хакерская атака на сеть магазинов </a:t>
            </a:r>
            <a:r>
              <a:rPr lang="en-US" sz="1600" dirty="0">
                <a:solidFill>
                  <a:prstClr val="black"/>
                </a:solidFill>
              </a:rPr>
              <a:t>12Storeez</a:t>
            </a:r>
            <a:endParaRPr lang="ru-RU" sz="1600" dirty="0">
              <a:solidFill>
                <a:prstClr val="black"/>
              </a:solidFill>
            </a:endParaRPr>
          </a:p>
        </p:txBody>
      </p:sp>
      <p:sp>
        <p:nvSpPr>
          <p:cNvPr id="25" name="Текст 24">
            <a:extLst>
              <a:ext uri="{FF2B5EF4-FFF2-40B4-BE49-F238E27FC236}">
                <a16:creationId xmlns:a16="http://schemas.microsoft.com/office/drawing/2014/main" id="{7F68725A-E4BF-3777-1E40-E595672495E5}"/>
              </a:ext>
            </a:extLst>
          </p:cNvPr>
          <p:cNvSpPr>
            <a:spLocks noGrp="1"/>
          </p:cNvSpPr>
          <p:nvPr>
            <p:ph type="body" sz="half" idx="18"/>
          </p:nvPr>
        </p:nvSpPr>
        <p:spPr>
          <a:xfrm>
            <a:off x="6756417" y="4620033"/>
            <a:ext cx="5072106" cy="550863"/>
          </a:xfrm>
        </p:spPr>
        <p:txBody>
          <a:bodyPr>
            <a:noAutofit/>
          </a:bodyPr>
          <a:lstStyle/>
          <a:p>
            <a:pPr lvl="0" algn="just"/>
            <a:r>
              <a:rPr lang="ru-RU" dirty="0">
                <a:solidFill>
                  <a:prstClr val="black"/>
                </a:solidFill>
              </a:rPr>
              <a:t>Крупная российская транспортная компания ПЭК столкнулась с масштабным компьютерным сбоем, который серьезно затронул ее операционную деятельность. Итогом сбоя стали: </a:t>
            </a:r>
            <a:r>
              <a:rPr lang="ru-RU" dirty="0"/>
              <a:t>масштабный кризис недоверия (огромные репутационные потери), логистический паралич — «пустые прогоны», потери из-за простоя, которые легли на плечи клиентов, срыв контрактов, большое количество досудебных претензий, потенциальная утечка персональных данных  клиентов.</a:t>
            </a:r>
            <a:endParaRPr lang="ru-RU" dirty="0">
              <a:solidFill>
                <a:prstClr val="black"/>
              </a:solidFill>
            </a:endParaRPr>
          </a:p>
        </p:txBody>
      </p:sp>
      <p:sp>
        <p:nvSpPr>
          <p:cNvPr id="26" name="Текст 25">
            <a:extLst>
              <a:ext uri="{FF2B5EF4-FFF2-40B4-BE49-F238E27FC236}">
                <a16:creationId xmlns:a16="http://schemas.microsoft.com/office/drawing/2014/main" id="{03DE76D7-0079-A18E-7D8F-C94A5384C4E5}"/>
              </a:ext>
            </a:extLst>
          </p:cNvPr>
          <p:cNvSpPr>
            <a:spLocks noGrp="1"/>
          </p:cNvSpPr>
          <p:nvPr>
            <p:ph type="body" sz="quarter" idx="19"/>
          </p:nvPr>
        </p:nvSpPr>
        <p:spPr>
          <a:xfrm>
            <a:off x="6716757" y="4153307"/>
            <a:ext cx="5386399" cy="466725"/>
          </a:xfrm>
        </p:spPr>
        <p:txBody>
          <a:bodyPr>
            <a:noAutofit/>
          </a:bodyPr>
          <a:lstStyle/>
          <a:p>
            <a:r>
              <a:rPr lang="ru-RU" sz="1600" dirty="0"/>
              <a:t>Сбой в работе транспортной компании ПЭК</a:t>
            </a:r>
          </a:p>
        </p:txBody>
      </p:sp>
      <p:sp>
        <p:nvSpPr>
          <p:cNvPr id="29" name="Текст 28">
            <a:extLst>
              <a:ext uri="{FF2B5EF4-FFF2-40B4-BE49-F238E27FC236}">
                <a16:creationId xmlns:a16="http://schemas.microsoft.com/office/drawing/2014/main" id="{144F0E76-AFA6-33EB-D07E-014C6DF4513C}"/>
              </a:ext>
            </a:extLst>
          </p:cNvPr>
          <p:cNvSpPr>
            <a:spLocks noGrp="1"/>
          </p:cNvSpPr>
          <p:nvPr>
            <p:ph type="body" sz="half" idx="22"/>
          </p:nvPr>
        </p:nvSpPr>
        <p:spPr>
          <a:xfrm>
            <a:off x="1023895" y="4767060"/>
            <a:ext cx="5070167" cy="550863"/>
          </a:xfrm>
        </p:spPr>
        <p:txBody>
          <a:bodyPr>
            <a:noAutofit/>
          </a:bodyPr>
          <a:lstStyle/>
          <a:p>
            <a:pPr lvl="0" algn="just"/>
            <a:r>
              <a:rPr lang="ru-RU" dirty="0">
                <a:solidFill>
                  <a:prstClr val="black"/>
                </a:solidFill>
              </a:rPr>
              <a:t>Атака была заранее спланирована и парализовала работу тысяч магазинов по всей России, а также онлайн-сервисы. Сайт и личные кабинеты пользователей стали недоступны, обработка заказов остановилась. Прямые убытки от простоя магазинов оценивались в </a:t>
            </a:r>
            <a:r>
              <a:rPr lang="ru-RU" sz="1400" b="1" dirty="0">
                <a:solidFill>
                  <a:prstClr val="black"/>
                </a:solidFill>
              </a:rPr>
              <a:t>1,5 млрд рублей. </a:t>
            </a:r>
            <a:r>
              <a:rPr lang="ru-RU" dirty="0">
                <a:solidFill>
                  <a:prstClr val="black"/>
                </a:solidFill>
              </a:rPr>
              <a:t>При подтверждении утечки данных компания могла заплатить штраф до </a:t>
            </a:r>
            <a:r>
              <a:rPr lang="ru-RU" sz="1400" b="1" dirty="0">
                <a:solidFill>
                  <a:prstClr val="black"/>
                </a:solidFill>
              </a:rPr>
              <a:t>860 млн рублей </a:t>
            </a:r>
            <a:r>
              <a:rPr lang="ru-RU" dirty="0">
                <a:solidFill>
                  <a:prstClr val="black"/>
                </a:solidFill>
              </a:rPr>
              <a:t>по закону о персональных данных .</a:t>
            </a:r>
          </a:p>
        </p:txBody>
      </p:sp>
      <p:sp>
        <p:nvSpPr>
          <p:cNvPr id="31" name="Текст 30">
            <a:extLst>
              <a:ext uri="{FF2B5EF4-FFF2-40B4-BE49-F238E27FC236}">
                <a16:creationId xmlns:a16="http://schemas.microsoft.com/office/drawing/2014/main" id="{3C4D3F1E-1D76-A7C4-E5AB-27ED585F8AC5}"/>
              </a:ext>
            </a:extLst>
          </p:cNvPr>
          <p:cNvSpPr>
            <a:spLocks noGrp="1"/>
          </p:cNvSpPr>
          <p:nvPr>
            <p:ph type="body" sz="quarter" idx="24"/>
          </p:nvPr>
        </p:nvSpPr>
        <p:spPr>
          <a:xfrm>
            <a:off x="1023895" y="4386670"/>
            <a:ext cx="4451350" cy="466725"/>
          </a:xfrm>
        </p:spPr>
        <p:txBody>
          <a:bodyPr>
            <a:noAutofit/>
          </a:bodyPr>
          <a:lstStyle/>
          <a:p>
            <a:pPr lvl="0"/>
            <a:r>
              <a:rPr lang="ru-RU" sz="1600" dirty="0">
                <a:solidFill>
                  <a:prstClr val="black"/>
                </a:solidFill>
              </a:rPr>
              <a:t>Атака на сеть «</a:t>
            </a:r>
            <a:r>
              <a:rPr lang="ru-RU" sz="1600" dirty="0" err="1">
                <a:solidFill>
                  <a:prstClr val="black"/>
                </a:solidFill>
              </a:rPr>
              <a:t>Винлаб</a:t>
            </a:r>
            <a:r>
              <a:rPr lang="ru-RU" sz="1600" dirty="0">
                <a:solidFill>
                  <a:prstClr val="black"/>
                </a:solidFill>
              </a:rPr>
              <a:t>»</a:t>
            </a:r>
          </a:p>
        </p:txBody>
      </p:sp>
      <p:sp>
        <p:nvSpPr>
          <p:cNvPr id="34" name="Текст 33">
            <a:extLst>
              <a:ext uri="{FF2B5EF4-FFF2-40B4-BE49-F238E27FC236}">
                <a16:creationId xmlns:a16="http://schemas.microsoft.com/office/drawing/2014/main" id="{59FE659F-D1A5-0F37-C043-F9BE1E4D349F}"/>
              </a:ext>
            </a:extLst>
          </p:cNvPr>
          <p:cNvSpPr>
            <a:spLocks noGrp="1"/>
          </p:cNvSpPr>
          <p:nvPr>
            <p:ph type="body" sz="half" idx="27"/>
          </p:nvPr>
        </p:nvSpPr>
        <p:spPr>
          <a:xfrm>
            <a:off x="6756417" y="2149441"/>
            <a:ext cx="4866934" cy="550863"/>
          </a:xfrm>
        </p:spPr>
        <p:txBody>
          <a:bodyPr>
            <a:noAutofit/>
          </a:bodyPr>
          <a:lstStyle/>
          <a:p>
            <a:pPr algn="just"/>
            <a:r>
              <a:rPr lang="ru-RU" dirty="0"/>
              <a:t>12 ноября была зафиксирована масштабная кибератака на ИТ-системы ВСК. Проблемы коснулись как сайта, так и мобильного приложения, а также электронной почты и внутренних ИТ-инструментов. Известно, что масштабы сбоя привели к дестабилизации клиентского обслуживания на всех уровнях. На фоне отключения цифровых ресурсов отдельной проблемой стал всплеск фишинга. Характер атаки при этом раскрыт не был.</a:t>
            </a:r>
          </a:p>
        </p:txBody>
      </p:sp>
      <p:sp>
        <p:nvSpPr>
          <p:cNvPr id="35" name="Текст 34">
            <a:extLst>
              <a:ext uri="{FF2B5EF4-FFF2-40B4-BE49-F238E27FC236}">
                <a16:creationId xmlns:a16="http://schemas.microsoft.com/office/drawing/2014/main" id="{5B661546-FB7D-33D9-B628-AEDCAC487E6A}"/>
              </a:ext>
            </a:extLst>
          </p:cNvPr>
          <p:cNvSpPr>
            <a:spLocks noGrp="1"/>
          </p:cNvSpPr>
          <p:nvPr>
            <p:ph type="body" sz="quarter" idx="28"/>
          </p:nvPr>
        </p:nvSpPr>
        <p:spPr>
          <a:xfrm>
            <a:off x="6756417" y="1520308"/>
            <a:ext cx="4451350" cy="806735"/>
          </a:xfrm>
        </p:spPr>
        <p:txBody>
          <a:bodyPr>
            <a:normAutofit fontScale="85000" lnSpcReduction="20000"/>
          </a:bodyPr>
          <a:lstStyle/>
          <a:p>
            <a:r>
              <a:rPr lang="ru-RU" dirty="0"/>
              <a:t>Хакерская атака на страховую компанию ВСК</a:t>
            </a:r>
          </a:p>
        </p:txBody>
      </p:sp>
      <p:sp>
        <p:nvSpPr>
          <p:cNvPr id="30" name="Текст 29">
            <a:extLst>
              <a:ext uri="{FF2B5EF4-FFF2-40B4-BE49-F238E27FC236}">
                <a16:creationId xmlns:a16="http://schemas.microsoft.com/office/drawing/2014/main" id="{64EE7FFB-4C1E-B236-5F03-E83788EE995B}"/>
              </a:ext>
            </a:extLst>
          </p:cNvPr>
          <p:cNvSpPr>
            <a:spLocks noGrp="1"/>
          </p:cNvSpPr>
          <p:nvPr>
            <p:ph type="body" sz="quarter" idx="23"/>
          </p:nvPr>
        </p:nvSpPr>
        <p:spPr>
          <a:xfrm>
            <a:off x="151824" y="4530297"/>
            <a:ext cx="1081787" cy="403357"/>
          </a:xfrm>
        </p:spPr>
        <p:txBody>
          <a:bodyPr/>
          <a:lstStyle/>
          <a:p>
            <a:r>
              <a:rPr lang="ru-RU" sz="1600" b="0" dirty="0"/>
              <a:t>Июль 2025 </a:t>
            </a:r>
          </a:p>
        </p:txBody>
      </p:sp>
      <p:sp>
        <p:nvSpPr>
          <p:cNvPr id="14" name="Текст 29">
            <a:extLst>
              <a:ext uri="{FF2B5EF4-FFF2-40B4-BE49-F238E27FC236}">
                <a16:creationId xmlns:a16="http://schemas.microsoft.com/office/drawing/2014/main" id="{50194916-EC59-4AD2-B469-99F66D91C3AB}"/>
              </a:ext>
            </a:extLst>
          </p:cNvPr>
          <p:cNvSpPr txBox="1">
            <a:spLocks/>
          </p:cNvSpPr>
          <p:nvPr/>
        </p:nvSpPr>
        <p:spPr>
          <a:xfrm>
            <a:off x="6004248" y="1639856"/>
            <a:ext cx="1081787" cy="312478"/>
          </a:xfrm>
          <a:prstGeom prst="rect">
            <a:avLst/>
          </a:prstGeom>
        </p:spPr>
        <p:txBody>
          <a:bodyPr wrap="square" lIns="0" tIns="0" rIns="0" bIns="90000">
            <a:spAutoFit/>
          </a:bodyPr>
          <a:lstStyle>
            <a:lvl1pPr marL="0" indent="0" algn="r" defTabSz="914400" rtl="0" eaLnBrk="1" latinLnBrk="0" hangingPunct="1">
              <a:lnSpc>
                <a:spcPct val="90000"/>
              </a:lnSpc>
              <a:spcBef>
                <a:spcPts val="1000"/>
              </a:spcBef>
              <a:buFont typeface="Arial" panose="020B0604020202020204" pitchFamily="34" charset="0"/>
              <a:buNone/>
              <a:defRPr sz="5400" b="1" i="0" kern="1200" spc="-300">
                <a:solidFill>
                  <a:srgbClr val="0062D2"/>
                </a:solidFill>
                <a:latin typeface="IngoStem Bold" panose="020B0503020203020204" pitchFamily="34" charset="0"/>
                <a:ea typeface="IngoStem Bold"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IngoStem" panose="020B0503020203020204" pitchFamily="34" charset="0"/>
                <a:ea typeface="IngoStem"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ts val="500"/>
              </a:spcBef>
            </a:pPr>
            <a:r>
              <a:rPr lang="ru-RU" sz="1600" b="0" spc="-150" dirty="0"/>
              <a:t>Ноябрь 2025</a:t>
            </a:r>
          </a:p>
        </p:txBody>
      </p:sp>
    </p:spTree>
    <p:extLst>
      <p:ext uri="{BB962C8B-B14F-4D97-AF65-F5344CB8AC3E}">
        <p14:creationId xmlns:p14="http://schemas.microsoft.com/office/powerpoint/2010/main" val="188759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E4D1-ACE0-F5B5-9A4C-A562357E9354}"/>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8F3A5E9B-C752-8B3C-4C93-96A732743E88}"/>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267"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301A09FD-F3D7-95AB-ECD7-B119E91D200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DDAA02E-0D94-D9BA-916E-34A5ACAE03B6}"/>
              </a:ext>
            </a:extLst>
          </p:cNvPr>
          <p:cNvSpPr txBox="1"/>
          <p:nvPr/>
        </p:nvSpPr>
        <p:spPr>
          <a:xfrm>
            <a:off x="262393" y="7331103"/>
            <a:ext cx="184731" cy="276999"/>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RU" sz="1200" b="0" i="0" u="none" strike="noStrike" kern="0" cap="none" spc="0" normalizeH="0" baseline="0" noProof="0" dirty="0">
              <a:ln>
                <a:noFill/>
              </a:ln>
              <a:solidFill>
                <a:srgbClr val="0947BA"/>
              </a:solidFill>
              <a:effectLst/>
              <a:uLnTx/>
              <a:uFillTx/>
              <a:latin typeface="Calibri"/>
              <a:cs typeface="Calibri"/>
              <a:sym typeface="Calibri"/>
            </a:endParaRPr>
          </a:p>
        </p:txBody>
      </p:sp>
      <p:sp>
        <p:nvSpPr>
          <p:cNvPr id="14" name="Номер слайда">
            <a:extLst>
              <a:ext uri="{FF2B5EF4-FFF2-40B4-BE49-F238E27FC236}">
                <a16:creationId xmlns:a16="http://schemas.microsoft.com/office/drawing/2014/main" id="{9394A79C-108D-CD9C-8C85-266EF7675F45}"/>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000">
                <a:solidFill>
                  <a:srgbClr val="A6A6A6"/>
                </a:solidFill>
                <a:latin typeface="Tahoma"/>
                <a:ea typeface="Tahoma"/>
                <a:cs typeface="Tahoma"/>
                <a:sym typeface="Tahom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000" b="0" i="0" u="none" strike="noStrike" kern="0" cap="none" spc="0" normalizeH="0" baseline="0" noProof="0">
                <a:ln>
                  <a:noFill/>
                </a:ln>
                <a:solidFill>
                  <a:srgbClr val="A6A6A6"/>
                </a:solidFill>
                <a:effectLst/>
                <a:uLnTx/>
                <a:uFillTx/>
                <a:latin typeface="IngoStem Light" panose="020B0503020203020204" pitchFamily="34" charset="-52"/>
                <a:ea typeface="IngoStem Light" panose="020B0503020203020204" pitchFamily="34" charset="-52"/>
                <a:cs typeface="Tahoma"/>
                <a:sym typeface="Tahoma"/>
              </a:rPr>
              <a:pPr marL="0" marR="0" lvl="0" indent="0" algn="l" defTabSz="914400" rtl="0" eaLnBrk="1" fontAlgn="auto" latinLnBrk="0" hangingPunct="0">
                <a:lnSpc>
                  <a:spcPct val="100000"/>
                </a:lnSpc>
                <a:spcBef>
                  <a:spcPts val="0"/>
                </a:spcBef>
                <a:spcAft>
                  <a:spcPts val="0"/>
                </a:spcAft>
                <a:buClrTx/>
                <a:buSzTx/>
                <a:buFontTx/>
                <a:buNone/>
                <a:tabLst/>
                <a:defRPr/>
              </a:pPr>
              <a:t>21</a:t>
            </a:fld>
            <a:endParaRPr kumimoji="0" sz="1000" b="0" i="0" u="none" strike="noStrike" kern="0" cap="none" spc="0" normalizeH="0" baseline="0" noProof="0">
              <a:ln>
                <a:noFill/>
              </a:ln>
              <a:solidFill>
                <a:srgbClr val="A6A6A6"/>
              </a:solidFill>
              <a:effectLst/>
              <a:uLnTx/>
              <a:uFillTx/>
              <a:latin typeface="IngoStem Light" panose="020B0503020203020204" pitchFamily="34" charset="-52"/>
              <a:ea typeface="IngoStem Light" panose="020B0503020203020204" pitchFamily="34" charset="-52"/>
              <a:cs typeface="Tahoma"/>
              <a:sym typeface="Tahoma"/>
            </a:endParaRPr>
          </a:p>
        </p:txBody>
      </p:sp>
      <p:sp>
        <p:nvSpPr>
          <p:cNvPr id="16" name="Прямая соединительная линия 5">
            <a:extLst>
              <a:ext uri="{FF2B5EF4-FFF2-40B4-BE49-F238E27FC236}">
                <a16:creationId xmlns:a16="http://schemas.microsoft.com/office/drawing/2014/main" id="{C767345A-3D42-CA52-14D1-3E96FEC250E3}"/>
              </a:ext>
            </a:extLst>
          </p:cNvPr>
          <p:cNvSpPr/>
          <p:nvPr/>
        </p:nvSpPr>
        <p:spPr>
          <a:xfrm>
            <a:off x="11645958" y="6460945"/>
            <a:ext cx="1" cy="180976"/>
          </a:xfrm>
          <a:prstGeom prst="line">
            <a:avLst/>
          </a:prstGeom>
          <a:ln w="6350">
            <a:solidFill>
              <a:srgbClr val="A6A6A6"/>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947BA"/>
              </a:solidFill>
              <a:effectLst/>
              <a:uLnTx/>
              <a:uFillTx/>
              <a:latin typeface="Calibri"/>
              <a:cs typeface="Calibri"/>
              <a:sym typeface="Calibri"/>
            </a:endParaRPr>
          </a:p>
        </p:txBody>
      </p:sp>
      <p:sp>
        <p:nvSpPr>
          <p:cNvPr id="17" name="Заголовок 17">
            <a:extLst>
              <a:ext uri="{FF2B5EF4-FFF2-40B4-BE49-F238E27FC236}">
                <a16:creationId xmlns:a16="http://schemas.microsoft.com/office/drawing/2014/main" id="{D32AD66F-319D-6D7E-3114-C96B6F29FC7C}"/>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marL="0" marR="0" lvl="0" indent="0" algn="just" defTabSz="914377" rtl="0" eaLnBrk="1" fontAlgn="auto" latinLnBrk="0" hangingPunct="1">
              <a:lnSpc>
                <a:spcPct val="9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1A51A4"/>
                </a:solidFill>
                <a:effectLst/>
                <a:uLnTx/>
                <a:uFillTx/>
                <a:latin typeface="Helvetica"/>
                <a:cs typeface="Times New Roman" panose="02020603050405020304" pitchFamily="18" charset="0"/>
                <a:sym typeface="Calibri"/>
              </a:rPr>
              <a:t>Страхование рисков </a:t>
            </a:r>
            <a:r>
              <a:rPr lang="ru-RU" sz="2000" dirty="0">
                <a:solidFill>
                  <a:srgbClr val="1A51A4"/>
                </a:solidFill>
                <a:latin typeface="Helvetica"/>
                <a:cs typeface="Times New Roman" panose="02020603050405020304" pitchFamily="18" charset="0"/>
              </a:rPr>
              <a:t>регистраторов и спецдепозитариев</a:t>
            </a:r>
            <a:endParaRPr kumimoji="0" lang="ru-RU" sz="2000" b="1" i="0" u="none" strike="noStrike" kern="1200" cap="none" spc="0" normalizeH="0" baseline="0" noProof="0" dirty="0">
              <a:ln>
                <a:noFill/>
              </a:ln>
              <a:solidFill>
                <a:srgbClr val="1A51A4"/>
              </a:solidFill>
              <a:effectLst/>
              <a:uLnTx/>
              <a:uFillTx/>
              <a:latin typeface="Helvetica"/>
              <a:cs typeface="Times New Roman" panose="02020603050405020304" pitchFamily="18" charset="0"/>
              <a:sym typeface="Calibri"/>
            </a:endParaRPr>
          </a:p>
        </p:txBody>
      </p:sp>
      <p:sp>
        <p:nvSpPr>
          <p:cNvPr id="4" name="Прямоугольник 3">
            <a:extLst>
              <a:ext uri="{FF2B5EF4-FFF2-40B4-BE49-F238E27FC236}">
                <a16:creationId xmlns:a16="http://schemas.microsoft.com/office/drawing/2014/main" id="{88801DB3-3D63-CB74-EEEF-78AAE8FF8DED}"/>
              </a:ext>
            </a:extLst>
          </p:cNvPr>
          <p:cNvSpPr/>
          <p:nvPr/>
        </p:nvSpPr>
        <p:spPr>
          <a:xfrm>
            <a:off x="569119" y="1201078"/>
            <a:ext cx="9078013" cy="5909310"/>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947BA"/>
                </a:solidFill>
                <a:effectLst/>
                <a:uLnTx/>
                <a:uFillTx/>
                <a:latin typeface="Calibri"/>
                <a:cs typeface="Calibri"/>
                <a:sym typeface="Calibri"/>
              </a:rPr>
              <a:t>Для регистраторов </a:t>
            </a:r>
            <a:r>
              <a:rPr lang="ru-RU" dirty="0">
                <a:solidFill>
                  <a:srgbClr val="0947BA"/>
                </a:solidFill>
                <a:latin typeface="Calibri"/>
                <a:cs typeface="Calibri"/>
              </a:rPr>
              <a:t>и спецдепозитариев </a:t>
            </a:r>
            <a:r>
              <a:rPr kumimoji="0" lang="ru-RU" sz="1800" b="0" i="0" u="none" strike="noStrike" kern="0" cap="none" spc="0" normalizeH="0" baseline="0" noProof="0" dirty="0">
                <a:ln>
                  <a:noFill/>
                </a:ln>
                <a:solidFill>
                  <a:srgbClr val="0947BA"/>
                </a:solidFill>
                <a:effectLst/>
                <a:uLnTx/>
                <a:uFillTx/>
                <a:latin typeface="Calibri"/>
                <a:cs typeface="Calibri"/>
                <a:sym typeface="Calibri"/>
              </a:rPr>
              <a:t>имеются возможности расширения покрытия по индивидуальному запросу*</a:t>
            </a:r>
            <a:r>
              <a:rPr lang="en-US" dirty="0">
                <a:solidFill>
                  <a:srgbClr val="0947BA"/>
                </a:solidFill>
                <a:latin typeface="Calibri"/>
                <a:cs typeface="Calibri"/>
              </a:rPr>
              <a:t>:</a:t>
            </a:r>
            <a:endParaRPr kumimoji="0" lang="ru-RU" sz="1800" b="0" i="0" u="none" strike="noStrike" kern="0" cap="none" spc="0" normalizeH="0" baseline="0" noProof="0" dirty="0">
              <a:ln>
                <a:noFill/>
              </a:ln>
              <a:solidFill>
                <a:srgbClr val="0947BA"/>
              </a:solidFill>
              <a:effectLst/>
              <a:uLnTx/>
              <a:uFillTx/>
              <a:latin typeface="Calibri"/>
              <a:cs typeface="Calibri"/>
              <a:sym typeface="Calibri"/>
            </a:endParaRPr>
          </a:p>
          <a:p>
            <a:pPr marL="0" marR="0" lvl="0" indent="0" algn="l" defTabSz="914400" rtl="0" eaLnBrk="1" fontAlgn="base"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947BA"/>
              </a:solidFill>
              <a:effectLst/>
              <a:uLnTx/>
              <a:uFillTx/>
              <a:latin typeface="Calibri"/>
              <a:cs typeface="Calibri"/>
              <a:sym typeface="Calibri"/>
            </a:endParaRPr>
          </a:p>
          <a:p>
            <a:pPr marL="285750" marR="0" lvl="0" indent="-285750" algn="l" defTabSz="914400" rtl="0" eaLnBrk="1" fontAlgn="base" latinLnBrk="0" hangingPunct="0">
              <a:lnSpc>
                <a:spcPct val="100000"/>
              </a:lnSpc>
              <a:spcBef>
                <a:spcPts val="0"/>
              </a:spcBef>
              <a:spcAft>
                <a:spcPts val="0"/>
              </a:spcAft>
              <a:buClrTx/>
              <a:buSzTx/>
              <a:buFontTx/>
              <a:buChar char="-"/>
              <a:tabLst/>
              <a:defRPr/>
            </a:pPr>
            <a:r>
              <a:rPr lang="ru-RU" dirty="0">
                <a:solidFill>
                  <a:srgbClr val="0947BA"/>
                </a:solidFill>
                <a:latin typeface="Calibri"/>
                <a:cs typeface="Calibri"/>
              </a:rPr>
              <a:t>Включение в покрытие аффилированных лиц, если Страхователь оказываем им услуги</a:t>
            </a:r>
            <a:endParaRPr lang="en-US" dirty="0">
              <a:solidFill>
                <a:srgbClr val="0947BA"/>
              </a:solidFill>
              <a:latin typeface="Calibri"/>
              <a:cs typeface="Calibri"/>
            </a:endParaRPr>
          </a:p>
          <a:p>
            <a:pPr marR="0" lvl="0" algn="l" defTabSz="914400" rtl="0" eaLnBrk="1" fontAlgn="base" latinLnBrk="0" hangingPunct="0">
              <a:lnSpc>
                <a:spcPct val="100000"/>
              </a:lnSpc>
              <a:spcBef>
                <a:spcPts val="0"/>
              </a:spcBef>
              <a:spcAft>
                <a:spcPts val="0"/>
              </a:spcAft>
              <a:buClrTx/>
              <a:buSzTx/>
              <a:tabLst/>
              <a:defRPr/>
            </a:pPr>
            <a:endParaRPr lang="ru-RU" dirty="0">
              <a:solidFill>
                <a:srgbClr val="0947BA"/>
              </a:solidFill>
              <a:latin typeface="Calibri"/>
              <a:cs typeface="Calibri"/>
            </a:endParaRPr>
          </a:p>
          <a:p>
            <a:pPr marL="285750" marR="0" lvl="0" indent="-285750" algn="l" defTabSz="914400" rtl="0" eaLnBrk="1" fontAlgn="base" latinLnBrk="0" hangingPunct="0">
              <a:lnSpc>
                <a:spcPct val="100000"/>
              </a:lnSpc>
              <a:spcBef>
                <a:spcPts val="0"/>
              </a:spcBef>
              <a:spcAft>
                <a:spcPts val="0"/>
              </a:spcAft>
              <a:buClrTx/>
              <a:buSzTx/>
              <a:buFontTx/>
              <a:buChar char="-"/>
              <a:tabLst/>
              <a:defRPr/>
            </a:pPr>
            <a:r>
              <a:rPr lang="ru-RU" dirty="0">
                <a:solidFill>
                  <a:srgbClr val="0947BA"/>
                </a:solidFill>
                <a:latin typeface="Calibri"/>
                <a:cs typeface="Calibri"/>
              </a:rPr>
              <a:t>Покрытие риска ненадлежащего исполнения обязательств контрагента Страхователя – поставщика услуг связи (интернет-провайдер) по обеспечению их бесперебойного предоставления, если в результате возникнет ответственность Страхователя перед клиентами или третьими лицами</a:t>
            </a:r>
          </a:p>
          <a:p>
            <a:pPr marR="0" lvl="0" algn="l" defTabSz="914400" rtl="0" eaLnBrk="1" fontAlgn="base" latinLnBrk="0" hangingPunct="0">
              <a:lnSpc>
                <a:spcPct val="100000"/>
              </a:lnSpc>
              <a:spcBef>
                <a:spcPts val="0"/>
              </a:spcBef>
              <a:spcAft>
                <a:spcPts val="0"/>
              </a:spcAft>
              <a:buClrTx/>
              <a:buSzTx/>
              <a:tabLst/>
              <a:defRPr/>
            </a:pPr>
            <a:endParaRPr lang="en-US" dirty="0">
              <a:solidFill>
                <a:srgbClr val="0947BA"/>
              </a:solidFill>
              <a:latin typeface="Calibri"/>
              <a:cs typeface="Calibri"/>
            </a:endParaRPr>
          </a:p>
          <a:p>
            <a:pPr marL="285750" indent="-285750" fontAlgn="base">
              <a:buFontTx/>
              <a:buChar char="-"/>
            </a:pPr>
            <a:r>
              <a:rPr lang="ru-RU" dirty="0"/>
              <a:t>Непреднамеренные ошибки Подрядчиков Страхователя, которые привели к</a:t>
            </a:r>
            <a:r>
              <a:rPr lang="en-US" dirty="0"/>
              <a:t> </a:t>
            </a:r>
            <a:r>
              <a:rPr lang="ru-RU" dirty="0"/>
              <a:t>техническим сбоям в работе информационной системы Страхователя</a:t>
            </a:r>
          </a:p>
          <a:p>
            <a:pPr marL="285750" indent="-285750" fontAlgn="base">
              <a:buFontTx/>
              <a:buChar char="-"/>
            </a:pPr>
            <a:endParaRPr lang="ru-RU" dirty="0"/>
          </a:p>
          <a:p>
            <a:pPr marL="285750" indent="-285750" fontAlgn="base">
              <a:buFontTx/>
              <a:buChar char="-"/>
            </a:pPr>
            <a:r>
              <a:rPr lang="ru-RU" dirty="0"/>
              <a:t>Риски утраты (повреждения) имущества (в т.ч. поломок электронного оборудования) от всех рисков, включая падение летательных аппаратов и теракт</a:t>
            </a:r>
          </a:p>
          <a:p>
            <a:pPr fontAlgn="base"/>
            <a:endParaRPr lang="ru-RU" dirty="0"/>
          </a:p>
          <a:p>
            <a:pPr marL="285750" indent="-285750" fontAlgn="base">
              <a:buFontTx/>
              <a:buChar char="-"/>
            </a:pPr>
            <a:r>
              <a:rPr lang="ru-RU" dirty="0"/>
              <a:t>Ответственность директоров за непреднамеренные ошибки (в т.ч. ошибочное трактование нормативно-правовых актов)</a:t>
            </a:r>
          </a:p>
          <a:p>
            <a:pPr marL="285750" marR="0" lvl="0" indent="-285750" algn="l" defTabSz="914400" rtl="0" eaLnBrk="1" fontAlgn="base" latinLnBrk="0" hangingPunct="0">
              <a:lnSpc>
                <a:spcPct val="100000"/>
              </a:lnSpc>
              <a:spcBef>
                <a:spcPts val="0"/>
              </a:spcBef>
              <a:spcAft>
                <a:spcPts val="0"/>
              </a:spcAft>
              <a:buClrTx/>
              <a:buSzTx/>
              <a:buFontTx/>
              <a:buChar char="-"/>
              <a:tabLst/>
              <a:defRPr/>
            </a:pPr>
            <a:endParaRPr lang="ru-RU" dirty="0">
              <a:solidFill>
                <a:srgbClr val="0947BA"/>
              </a:solidFill>
              <a:latin typeface="Calibri"/>
              <a:cs typeface="Calibri"/>
            </a:endParaRPr>
          </a:p>
          <a:p>
            <a:pPr marR="0" lvl="0" algn="l" defTabSz="914400" rtl="0" eaLnBrk="1" fontAlgn="base" latinLnBrk="0" hangingPunct="0">
              <a:lnSpc>
                <a:spcPct val="100000"/>
              </a:lnSpc>
              <a:spcBef>
                <a:spcPts val="0"/>
              </a:spcBef>
              <a:spcAft>
                <a:spcPts val="0"/>
              </a:spcAft>
              <a:buClrTx/>
              <a:buSzTx/>
              <a:tabLst/>
              <a:defRPr/>
            </a:pPr>
            <a:r>
              <a:rPr kumimoji="0" lang="ru-RU" sz="1800" b="0" i="0" u="none" strike="noStrike" kern="0" cap="none" spc="0" normalizeH="0" baseline="0" noProof="0" dirty="0">
                <a:ln>
                  <a:noFill/>
                </a:ln>
                <a:solidFill>
                  <a:srgbClr val="0947BA"/>
                </a:solidFill>
                <a:effectLst/>
                <a:uLnTx/>
                <a:uFillTx/>
                <a:latin typeface="Calibri"/>
                <a:cs typeface="Calibri"/>
                <a:sym typeface="Calibri"/>
              </a:rPr>
              <a:t>* </a:t>
            </a:r>
            <a:r>
              <a:rPr kumimoji="0" lang="ru-RU" sz="1050" b="0" i="0" u="none" strike="noStrike" kern="0" cap="none" spc="0" normalizeH="0" baseline="0" noProof="0" dirty="0">
                <a:ln>
                  <a:noFill/>
                </a:ln>
                <a:solidFill>
                  <a:srgbClr val="0947BA"/>
                </a:solidFill>
                <a:effectLst/>
                <a:uLnTx/>
                <a:uFillTx/>
                <a:latin typeface="Calibri"/>
                <a:cs typeface="Calibri"/>
                <a:sym typeface="Calibri"/>
              </a:rPr>
              <a:t>Решение о принятии риска принимается индивидуально, в т.ч. с заключение дополнительных договоров страхования по другим видам страхования</a:t>
            </a:r>
          </a:p>
          <a:p>
            <a:pPr marL="0" marR="0" lvl="0" indent="0" algn="l" defTabSz="914400" rtl="0" eaLnBrk="1" fontAlgn="base" latinLnBrk="0" hangingPunct="0">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947BA"/>
              </a:solidFill>
              <a:effectLst/>
              <a:uLnTx/>
              <a:uFillTx/>
              <a:latin typeface="Calibri"/>
              <a:cs typeface="Calibri"/>
              <a:sym typeface="Calibri"/>
            </a:endParaRPr>
          </a:p>
        </p:txBody>
      </p:sp>
    </p:spTree>
    <p:extLst>
      <p:ext uri="{BB962C8B-B14F-4D97-AF65-F5344CB8AC3E}">
        <p14:creationId xmlns:p14="http://schemas.microsoft.com/office/powerpoint/2010/main" val="48811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7495" y="2737792"/>
            <a:ext cx="4280506" cy="1013053"/>
          </a:xfrm>
          <a:prstGeom prst="rect">
            <a:avLst/>
          </a:prstGeom>
        </p:spPr>
      </p:pic>
      <p:sp>
        <p:nvSpPr>
          <p:cNvPr id="5" name="TextBox 4">
            <a:extLst>
              <a:ext uri="{FF2B5EF4-FFF2-40B4-BE49-F238E27FC236}">
                <a16:creationId xmlns:a16="http://schemas.microsoft.com/office/drawing/2014/main" id="{293B69B1-7422-3201-47FA-8DB522D4A9DA}"/>
              </a:ext>
            </a:extLst>
          </p:cNvPr>
          <p:cNvSpPr txBox="1"/>
          <p:nvPr/>
        </p:nvSpPr>
        <p:spPr>
          <a:xfrm>
            <a:off x="3360035" y="5007311"/>
            <a:ext cx="5255426" cy="2508379"/>
          </a:xfrm>
          <a:prstGeom prst="rect">
            <a:avLst/>
          </a:prstGeom>
          <a:noFill/>
          <a:effectLst/>
        </p:spPr>
        <p:txBody>
          <a:bodyPr wrap="square" lIns="0" tIns="0" rIns="0" bIns="0" rtlCol="0">
            <a:spAutoFit/>
          </a:bodyPr>
          <a:lstStyle/>
          <a:p>
            <a:pPr lvl="0" algn="just">
              <a:tabLst>
                <a:tab pos="330835" algn="l"/>
              </a:tabLst>
            </a:pPr>
            <a:endParaRPr lang="ru-RU" sz="1600" dirty="0">
              <a:solidFill>
                <a:srgbClr val="1A51A4"/>
              </a:solidFill>
              <a:ea typeface="Times New Roman" panose="02020603050405020304" pitchFamily="18" charset="0"/>
              <a:cs typeface="Times New Roman" panose="02020603050405020304" pitchFamily="18" charset="0"/>
            </a:endParaRPr>
          </a:p>
          <a:p>
            <a:pPr lvl="0">
              <a:tabLst>
                <a:tab pos="330835" algn="l"/>
              </a:tabLst>
            </a:pPr>
            <a:endParaRPr lang="ru-RU" sz="1600" dirty="0">
              <a:solidFill>
                <a:srgbClr val="1A51A4"/>
              </a:solidFill>
              <a:ea typeface="Times New Roman" panose="02020603050405020304" pitchFamily="18" charset="0"/>
            </a:endParaRPr>
          </a:p>
          <a:p>
            <a:pPr lvl="0" algn="ctr">
              <a:tabLst>
                <a:tab pos="330835" algn="l"/>
              </a:tabLst>
            </a:pPr>
            <a:r>
              <a:rPr lang="ru-RU" sz="1400" dirty="0">
                <a:solidFill>
                  <a:schemeClr val="bg1"/>
                </a:solidFill>
                <a:ea typeface="Times New Roman" panose="02020603050405020304" pitchFamily="18" charset="0"/>
              </a:rPr>
              <a:t>Дмитрий Чугунов</a:t>
            </a:r>
          </a:p>
          <a:p>
            <a:pPr lvl="0" algn="ctr">
              <a:tabLst>
                <a:tab pos="330835" algn="l"/>
              </a:tabLst>
            </a:pPr>
            <a:r>
              <a:rPr lang="ru-RU" sz="1400" dirty="0">
                <a:solidFill>
                  <a:schemeClr val="bg1"/>
                </a:solidFill>
                <a:ea typeface="Times New Roman" panose="02020603050405020304" pitchFamily="18" charset="0"/>
              </a:rPr>
              <a:t>+7 903 208 16 28</a:t>
            </a:r>
          </a:p>
          <a:p>
            <a:pPr lvl="0" algn="ctr">
              <a:tabLst>
                <a:tab pos="330835" algn="l"/>
              </a:tabLst>
            </a:pPr>
            <a:r>
              <a:rPr lang="ru-RU" sz="1400" dirty="0">
                <a:solidFill>
                  <a:schemeClr val="bg1"/>
                </a:solidFill>
                <a:ea typeface="Times New Roman" panose="02020603050405020304" pitchFamily="18" charset="0"/>
              </a:rPr>
              <a:t>chugunov@97.ingos.ru </a:t>
            </a:r>
          </a:p>
          <a:p>
            <a:pPr lvl="0">
              <a:tabLst>
                <a:tab pos="330835" algn="l"/>
              </a:tabLst>
            </a:pPr>
            <a:endParaRPr lang="ru-RU" sz="1600" dirty="0">
              <a:solidFill>
                <a:srgbClr val="1A51A4"/>
              </a:solidFill>
              <a:ea typeface="Times New Roman" panose="02020603050405020304" pitchFamily="18" charset="0"/>
            </a:endParaRPr>
          </a:p>
          <a:p>
            <a:pPr lvl="0">
              <a:tabLst>
                <a:tab pos="330835" algn="l"/>
              </a:tabLst>
            </a:pPr>
            <a:endParaRPr lang="ru-RU" sz="1600" dirty="0">
              <a:solidFill>
                <a:srgbClr val="1A51A4"/>
              </a:solidFill>
              <a:ea typeface="Times New Roman" panose="02020603050405020304" pitchFamily="18" charset="0"/>
            </a:endParaRPr>
          </a:p>
          <a:p>
            <a:pPr lvl="0">
              <a:tabLst>
                <a:tab pos="330835" algn="l"/>
              </a:tabLst>
            </a:pPr>
            <a:endParaRPr lang="ru-RU" sz="1600" dirty="0">
              <a:solidFill>
                <a:srgbClr val="1A51A4"/>
              </a:solidFill>
              <a:ea typeface="Times New Roman" panose="02020603050405020304" pitchFamily="18" charset="0"/>
            </a:endParaRPr>
          </a:p>
          <a:p>
            <a:pPr lvl="0" algn="just">
              <a:tabLst>
                <a:tab pos="330835" algn="l"/>
              </a:tabLst>
            </a:pPr>
            <a:endParaRPr lang="ru-RU" sz="1600" dirty="0">
              <a:solidFill>
                <a:srgbClr val="1A51A4"/>
              </a:solidFill>
              <a:ea typeface="Times New Roman" panose="02020603050405020304" pitchFamily="18" charset="0"/>
            </a:endParaRPr>
          </a:p>
          <a:p>
            <a:pPr lvl="0" algn="just">
              <a:tabLst>
                <a:tab pos="330835" algn="l"/>
              </a:tabLst>
            </a:pPr>
            <a:r>
              <a:rPr lang="ru-RU" sz="1600" dirty="0">
                <a:solidFill>
                  <a:srgbClr val="1A51A4"/>
                </a:solidFill>
                <a:ea typeface="Times New Roman" panose="02020603050405020304" pitchFamily="18" charset="0"/>
              </a:rPr>
              <a:t> </a:t>
            </a:r>
            <a:r>
              <a:rPr lang="ru-RU" sz="900" dirty="0">
                <a:solidFill>
                  <a:prstClr val="black"/>
                </a:solidFill>
                <a:latin typeface="IngoStem" panose="020B0503020203020204" pitchFamily="34" charset="77"/>
                <a:ea typeface="IngoStem" panose="020B0503020203020204" pitchFamily="34" charset="77"/>
                <a:sym typeface="Helvetica Neue"/>
              </a:rPr>
              <a:t/>
            </a:r>
            <a:br>
              <a:rPr lang="ru-RU" sz="900" dirty="0">
                <a:solidFill>
                  <a:prstClr val="black"/>
                </a:solidFill>
                <a:latin typeface="IngoStem" panose="020B0503020203020204" pitchFamily="34" charset="77"/>
                <a:ea typeface="IngoStem" panose="020B0503020203020204" pitchFamily="34" charset="77"/>
                <a:sym typeface="Helvetica Neue"/>
              </a:rPr>
            </a:br>
            <a:endParaRPr lang="ru-RU" sz="900" dirty="0">
              <a:solidFill>
                <a:prstClr val="black"/>
              </a:solidFill>
              <a:latin typeface="IngoStem" panose="020B0503020203020204" pitchFamily="34" charset="77"/>
              <a:ea typeface="IngoStem" panose="020B0503020203020204" pitchFamily="34" charset="77"/>
              <a:sym typeface="Helvetica Neue"/>
            </a:endParaRPr>
          </a:p>
        </p:txBody>
      </p:sp>
    </p:spTree>
    <p:extLst>
      <p:ext uri="{BB962C8B-B14F-4D97-AF65-F5344CB8AC3E}">
        <p14:creationId xmlns:p14="http://schemas.microsoft.com/office/powerpoint/2010/main" val="31430865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4EA6-2304-BC1E-1F4F-2BDABCF203CF}"/>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ABA53F4E-B1CA-4191-780E-3A21C7BFD46A}"/>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1"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03890FD-5083-604C-D75B-1DAC3C46D59C}"/>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9AF29EC7-9864-DE35-2031-772CFD8331BB}"/>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3</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44A3FA5F-8D93-C22C-0EA4-89EB137E4C1B}"/>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92F53F68-9910-3638-50BE-0F8F8168C049}"/>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цифрового депозитария и оператора размещения</a:t>
            </a:r>
          </a:p>
        </p:txBody>
      </p:sp>
      <p:sp>
        <p:nvSpPr>
          <p:cNvPr id="4" name="Прямоугольник 3">
            <a:extLst>
              <a:ext uri="{FF2B5EF4-FFF2-40B4-BE49-F238E27FC236}">
                <a16:creationId xmlns:a16="http://schemas.microsoft.com/office/drawing/2014/main" id="{232D723A-6155-032D-4F3A-4AAD01D1DED6}"/>
              </a:ext>
            </a:extLst>
          </p:cNvPr>
          <p:cNvSpPr/>
          <p:nvPr/>
        </p:nvSpPr>
        <p:spPr>
          <a:xfrm>
            <a:off x="569119" y="1698792"/>
            <a:ext cx="9134862" cy="5632311"/>
          </a:xfrm>
          <a:prstGeom prst="rect">
            <a:avLst/>
          </a:prstGeom>
        </p:spPr>
        <p:txBody>
          <a:bodyPr wrap="square">
            <a:spAutoFit/>
          </a:bodyPr>
          <a:lstStyle/>
          <a:p>
            <a:pPr fontAlgn="base"/>
            <a:r>
              <a:rPr lang="ru-RU" dirty="0"/>
              <a:t>Согласно ст. 26 законопроекта № 1194918-8 «О цифровой валюте и цифровых правах»</a:t>
            </a:r>
          </a:p>
          <a:p>
            <a:endParaRPr lang="ru-RU" dirty="0"/>
          </a:p>
          <a:p>
            <a:r>
              <a:rPr lang="ru-RU" dirty="0"/>
              <a:t>Цифровой депозитарий обязан иметь основной и резервный комплексы программно-технических средств, которые должны быть расположены на территории Российской Федерации, а также должен сформировать систему резервного копирования. </a:t>
            </a:r>
            <a:r>
              <a:rPr lang="ru-RU" b="1" dirty="0"/>
              <a:t>Программно-технические средства </a:t>
            </a:r>
            <a:r>
              <a:rPr lang="ru-RU" dirty="0"/>
              <a:t>цифрового депозитария </a:t>
            </a:r>
            <a:r>
              <a:rPr lang="ru-RU" b="1" dirty="0"/>
              <a:t>должны </a:t>
            </a:r>
            <a:r>
              <a:rPr lang="ru-RU" dirty="0"/>
              <a:t>соответствовать характеру и объему проводимых им операций и </a:t>
            </a:r>
            <a:r>
              <a:rPr lang="ru-RU" b="1" dirty="0"/>
              <a:t>обеспечивать его бесперебойную деятельность.  </a:t>
            </a:r>
          </a:p>
          <a:p>
            <a:endParaRPr lang="ru-RU" dirty="0"/>
          </a:p>
          <a:p>
            <a:r>
              <a:rPr lang="ru-RU" dirty="0"/>
              <a:t>Цифровой депозитарий </a:t>
            </a:r>
            <a:r>
              <a:rPr lang="ru-RU" b="1" dirty="0"/>
              <a:t>вправе страховать риск ответственности за нарушение договора</a:t>
            </a:r>
            <a:r>
              <a:rPr lang="ru-RU" dirty="0"/>
              <a:t>, заключенного в связи с осуществлением им деятельности цифрового депозитария. </a:t>
            </a:r>
          </a:p>
          <a:p>
            <a:endParaRPr lang="ru-RU" dirty="0"/>
          </a:p>
          <a:p>
            <a:r>
              <a:rPr lang="ru-RU" dirty="0"/>
              <a:t>Это положение закона позволит цифровым депозитариям и страховщикам заключать договоры страхования согласно ст. 932 ГК РФ «договорная ответственность» </a:t>
            </a:r>
            <a:r>
              <a:rPr lang="ru-RU" b="1" dirty="0"/>
              <a:t>за нарушение собственных обязанностей, которые вытекают из договоров</a:t>
            </a:r>
            <a:r>
              <a:rPr lang="ru-RU" dirty="0"/>
              <a:t>. Эта норма позволит снизить правовые риски и расширить объем страхового покрытия и возмещения.</a:t>
            </a:r>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425565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FDF5E-A0C5-7F9A-31E4-EBBD13219DF3}"/>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2243B5B3-1979-A2DF-1B47-7BECAA6527C5}"/>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075"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03983CF-60F4-4477-1594-F6DC33AC6734}"/>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5ADAB9D7-F61B-EF41-97E2-4637FFB5561E}"/>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4</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BD389DC9-D44C-9D74-4E4C-0ABE828F922E}"/>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DA6559BC-C2F3-16C4-B1BD-38BEDE361949}"/>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цифрового депозитария и оператора размещения</a:t>
            </a:r>
          </a:p>
        </p:txBody>
      </p:sp>
      <p:sp>
        <p:nvSpPr>
          <p:cNvPr id="4" name="Прямоугольник 3">
            <a:extLst>
              <a:ext uri="{FF2B5EF4-FFF2-40B4-BE49-F238E27FC236}">
                <a16:creationId xmlns:a16="http://schemas.microsoft.com/office/drawing/2014/main" id="{A16090E3-9E7C-C721-E7B5-752B2ADCE539}"/>
              </a:ext>
            </a:extLst>
          </p:cNvPr>
          <p:cNvSpPr/>
          <p:nvPr/>
        </p:nvSpPr>
        <p:spPr>
          <a:xfrm>
            <a:off x="569119" y="1702304"/>
            <a:ext cx="9078013" cy="4801314"/>
          </a:xfrm>
          <a:prstGeom prst="rect">
            <a:avLst/>
          </a:prstGeom>
        </p:spPr>
        <p:txBody>
          <a:bodyPr wrap="square">
            <a:spAutoFit/>
          </a:bodyPr>
          <a:lstStyle/>
          <a:p>
            <a:pPr fontAlgn="base"/>
            <a:r>
              <a:rPr lang="ru-RU" dirty="0"/>
              <a:t>Согласно ст. 10 и 13 законопроекта «О цифровой валюте и цифровых правах»</a:t>
            </a:r>
          </a:p>
          <a:p>
            <a:endParaRPr lang="ru-RU" dirty="0"/>
          </a:p>
          <a:p>
            <a:r>
              <a:rPr lang="ru-RU" b="1" dirty="0"/>
              <a:t>Размещением цифровых прав </a:t>
            </a:r>
            <a:r>
              <a:rPr lang="ru-RU" dirty="0"/>
              <a:t>в Российской Федерации признается </a:t>
            </a:r>
            <a:r>
              <a:rPr lang="ru-RU" b="1" dirty="0"/>
              <a:t>внесение записей по цифровым счетам первых обладателей цифровых прав</a:t>
            </a:r>
            <a:r>
              <a:rPr lang="ru-RU" dirty="0"/>
              <a:t>, в том числе по цифровым счетам номинального держателя (в т.ч. иностранного номинального держателя), </a:t>
            </a:r>
            <a:br>
              <a:rPr lang="ru-RU" dirty="0"/>
            </a:br>
            <a:r>
              <a:rPr lang="ru-RU" dirty="0"/>
              <a:t>и (или) по адресам-идентификаторам, в результате которых возникают цифровые права.</a:t>
            </a:r>
          </a:p>
          <a:p>
            <a:endParaRPr lang="ru-RU" dirty="0"/>
          </a:p>
          <a:p>
            <a:r>
              <a:rPr lang="ru-RU" dirty="0"/>
              <a:t>Размещать цифровые права в Российской Федерации вправе только оператор информационной системы, в которой осуществляется выпуск цифровых финансовых активов (оператор размещения). </a:t>
            </a:r>
          </a:p>
          <a:p>
            <a:r>
              <a:rPr lang="ru-RU" dirty="0"/>
              <a:t>Оператор размещения обязан утвердить правила оказания услуг по размещению цифровых прав.</a:t>
            </a:r>
          </a:p>
          <a:p>
            <a:endParaRPr lang="ru-RU" dirty="0"/>
          </a:p>
          <a:p>
            <a:r>
              <a:rPr lang="ru-RU" dirty="0"/>
              <a:t>Регистрация выпусков акций непубличного акционерного общества, выпущенных в виде цифровых финансовых активов, осуществляется оператором размещения в соответствии с правилами оказания услуг размещения цифровых финансовых активов. </a:t>
            </a:r>
          </a:p>
          <a:p>
            <a:endParaRPr lang="ru-RU" dirty="0"/>
          </a:p>
        </p:txBody>
      </p:sp>
    </p:spTree>
    <p:extLst>
      <p:ext uri="{BB962C8B-B14F-4D97-AF65-F5344CB8AC3E}">
        <p14:creationId xmlns:p14="http://schemas.microsoft.com/office/powerpoint/2010/main" val="151713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2B24-6486-EF56-1498-6750D117083E}"/>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C126DCC9-12CA-922E-0979-7299AE3CA5F0}"/>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099"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2243B5B3-1979-A2DF-1B47-7BECAA6527C5}"/>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D8E9F421-7EFB-CBC9-36C2-3728A64946C0}"/>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9FE25C91-2D63-F907-C0B5-71BCD2D5E074}"/>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5</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C143FD5F-DCFF-262F-30EA-13ACE20C4948}"/>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5E67A77C-8C3F-DE90-BAB5-5B51BCECB720}"/>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цифрового депозитария и оператора размещения</a:t>
            </a:r>
          </a:p>
        </p:txBody>
      </p:sp>
      <p:sp>
        <p:nvSpPr>
          <p:cNvPr id="4" name="Прямоугольник 3">
            <a:extLst>
              <a:ext uri="{FF2B5EF4-FFF2-40B4-BE49-F238E27FC236}">
                <a16:creationId xmlns:a16="http://schemas.microsoft.com/office/drawing/2014/main" id="{32F991C1-2F8C-71D8-EC6B-2CB0E1ABC1B7}"/>
              </a:ext>
            </a:extLst>
          </p:cNvPr>
          <p:cNvSpPr/>
          <p:nvPr/>
        </p:nvSpPr>
        <p:spPr>
          <a:xfrm>
            <a:off x="569119" y="1702304"/>
            <a:ext cx="9078013" cy="4247317"/>
          </a:xfrm>
          <a:prstGeom prst="rect">
            <a:avLst/>
          </a:prstGeom>
        </p:spPr>
        <p:txBody>
          <a:bodyPr wrap="square">
            <a:spAutoFit/>
          </a:bodyPr>
          <a:lstStyle/>
          <a:p>
            <a:pPr fontAlgn="base"/>
            <a:r>
              <a:rPr lang="ru-RU" dirty="0"/>
              <a:t>Согласно ст. 36 законопроекта «О цифровой валюте и цифровых правах»</a:t>
            </a:r>
          </a:p>
          <a:p>
            <a:endParaRPr lang="ru-RU" dirty="0"/>
          </a:p>
          <a:p>
            <a:r>
              <a:rPr lang="ru-RU" b="1" dirty="0"/>
              <a:t>Оператор размещения должен иметь статус цифрового депозитария</a:t>
            </a:r>
            <a:r>
              <a:rPr lang="ru-RU" dirty="0"/>
              <a:t>. </a:t>
            </a:r>
          </a:p>
          <a:p>
            <a:endParaRPr lang="ru-RU" dirty="0"/>
          </a:p>
          <a:p>
            <a:r>
              <a:rPr lang="ru-RU" dirty="0"/>
              <a:t>Оператор размещения, осуществляющий </a:t>
            </a:r>
            <a:r>
              <a:rPr lang="ru-RU" b="1" dirty="0"/>
              <a:t>учет прав на акции </a:t>
            </a:r>
            <a:r>
              <a:rPr lang="ru-RU" dirty="0"/>
              <a:t>непубличного акционерного общества, выпущенные в виде цифровых финансовых активов, должен иметь лицензию профессионального участника рынка ценных бумаг на осуществление деятельности </a:t>
            </a:r>
            <a:br>
              <a:rPr lang="ru-RU" dirty="0"/>
            </a:br>
            <a:r>
              <a:rPr lang="ru-RU" b="1" dirty="0"/>
              <a:t>по ведению реестра</a:t>
            </a:r>
            <a:r>
              <a:rPr lang="ru-RU" dirty="0"/>
              <a:t>.</a:t>
            </a:r>
          </a:p>
          <a:p>
            <a:endParaRPr lang="ru-RU" dirty="0"/>
          </a:p>
          <a:p>
            <a:r>
              <a:rPr lang="ru-RU" dirty="0"/>
              <a:t>Согласно ст. 37 законопроекта</a:t>
            </a:r>
          </a:p>
          <a:p>
            <a:r>
              <a:rPr lang="ru-RU" dirty="0"/>
              <a:t>Оператор размещения вправе осуществлять </a:t>
            </a:r>
            <a:r>
              <a:rPr lang="ru-RU" b="1" dirty="0"/>
              <a:t>признание лиц квалифицированными инвесторами</a:t>
            </a:r>
            <a:r>
              <a:rPr lang="ru-RU" dirty="0"/>
              <a:t> по их заявлениям. При неправомерном признании лица квалифицированным инвестором, на оператора размещения </a:t>
            </a:r>
            <a:r>
              <a:rPr lang="ru-RU" b="1" dirty="0"/>
              <a:t>возлагается обязанность </a:t>
            </a:r>
            <a:r>
              <a:rPr lang="ru-RU" dirty="0"/>
              <a:t>по требованию такого лица, которое приобрело цифровые права, </a:t>
            </a:r>
            <a:r>
              <a:rPr lang="ru-RU" b="1" dirty="0"/>
              <a:t>приобрести у него эти цифровые права за свой счет и возместить ему все понесенные им при этом расходы</a:t>
            </a:r>
            <a:r>
              <a:rPr lang="ru-RU" dirty="0"/>
              <a:t>.</a:t>
            </a:r>
          </a:p>
        </p:txBody>
      </p:sp>
    </p:spTree>
    <p:extLst>
      <p:ext uri="{BB962C8B-B14F-4D97-AF65-F5344CB8AC3E}">
        <p14:creationId xmlns:p14="http://schemas.microsoft.com/office/powerpoint/2010/main" val="245401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ACDC-23AF-E078-A888-90C4377BE308}"/>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301A09FD-F3D7-95AB-ECD7-B119E91D2004}"/>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123"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C126DCC9-12CA-922E-0979-7299AE3CA5F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E25C2C19-7DB0-40DA-B2FF-1FD8AF72C10D}"/>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D6736813-7CB1-012C-5C61-6576A625B603}"/>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6</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9AD43F7B-DBC2-FE52-9B66-77259DC8CA26}"/>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493A9B10-7DC8-CF12-2678-87E3C03885C5}"/>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цифровых депозитариев и операторов размещения</a:t>
            </a:r>
          </a:p>
        </p:txBody>
      </p:sp>
      <p:sp>
        <p:nvSpPr>
          <p:cNvPr id="4" name="Прямоугольник 3">
            <a:extLst>
              <a:ext uri="{FF2B5EF4-FFF2-40B4-BE49-F238E27FC236}">
                <a16:creationId xmlns:a16="http://schemas.microsoft.com/office/drawing/2014/main" id="{C2FF60C4-33FE-C781-36FC-AF7DA9F8E124}"/>
              </a:ext>
            </a:extLst>
          </p:cNvPr>
          <p:cNvSpPr/>
          <p:nvPr/>
        </p:nvSpPr>
        <p:spPr>
          <a:xfrm>
            <a:off x="569119" y="1702304"/>
            <a:ext cx="9078013" cy="4247317"/>
          </a:xfrm>
          <a:prstGeom prst="rect">
            <a:avLst/>
          </a:prstGeom>
        </p:spPr>
        <p:txBody>
          <a:bodyPr wrap="square">
            <a:spAutoFit/>
          </a:bodyPr>
          <a:lstStyle/>
          <a:p>
            <a:pPr fontAlgn="base"/>
            <a:r>
              <a:rPr lang="ru-RU" dirty="0"/>
              <a:t>Согласно ст. 37 законопроекта «О цифровой валюте и цифровых правах»</a:t>
            </a:r>
          </a:p>
          <a:p>
            <a:pPr fontAlgn="base"/>
            <a:endParaRPr lang="ru-RU" dirty="0"/>
          </a:p>
          <a:p>
            <a:r>
              <a:rPr lang="ru-RU" dirty="0"/>
              <a:t>Оператор размещения обязан обеспечить:</a:t>
            </a:r>
          </a:p>
          <a:p>
            <a:endParaRPr lang="ru-RU" dirty="0"/>
          </a:p>
          <a:p>
            <a:pPr marL="285750" indent="-285750">
              <a:buFontTx/>
              <a:buChar char="-"/>
            </a:pPr>
            <a:r>
              <a:rPr lang="ru-RU" b="1" dirty="0"/>
              <a:t>проверку решений о выпуске цифровых прав на предмет соответствия законодательству </a:t>
            </a:r>
            <a:r>
              <a:rPr lang="ru-RU" dirty="0"/>
              <a:t>Российской Федерации, нормативным актам Банка России и невозможность размещения цифровых прав на основании решения о выпуске цифровых прав, которое не соответствует законодательству Российской Федерации, нормативным актам Банка России</a:t>
            </a:r>
          </a:p>
          <a:p>
            <a:pPr marL="285750" indent="-285750">
              <a:buFontTx/>
              <a:buChar char="-"/>
            </a:pPr>
            <a:r>
              <a:rPr lang="ru-RU" b="1" dirty="0"/>
              <a:t>бесперебойность и непрерывность функционирования информационной системы</a:t>
            </a:r>
          </a:p>
          <a:p>
            <a:pPr marL="285750" indent="-285750">
              <a:buFontTx/>
              <a:buChar char="-"/>
            </a:pPr>
            <a:r>
              <a:rPr lang="ru-RU" b="1" dirty="0"/>
              <a:t>корректность реализации </a:t>
            </a:r>
            <a:r>
              <a:rPr lang="ru-RU" dirty="0"/>
              <a:t>в информационной системе оператора размещения, посредством которой осуществляется размещение цифровых прав в информационной системе на основе распределенного реестра, организованной не в соответствии с российским правом, установленных оператором размещения </a:t>
            </a:r>
            <a:r>
              <a:rPr lang="ru-RU" b="1" dirty="0"/>
              <a:t>алгоритмов управления цифровыми правами</a:t>
            </a:r>
          </a:p>
        </p:txBody>
      </p:sp>
    </p:spTree>
    <p:extLst>
      <p:ext uri="{BB962C8B-B14F-4D97-AF65-F5344CB8AC3E}">
        <p14:creationId xmlns:p14="http://schemas.microsoft.com/office/powerpoint/2010/main" val="93339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A67A-22BD-829C-FA80-66A4E82F5AB8}"/>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6DE87063-44D9-CEDC-D548-BD71536B2084}"/>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6147"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301A09FD-F3D7-95AB-ECD7-B119E91D200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816B909-7DA9-13B8-2141-D34568933D7D}"/>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78BAB82D-4871-4F11-64FD-47CE84D4B6B9}"/>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7</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DE6DBD02-0CB9-C2BF-BC77-BC3B4D7E5E06}"/>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E37CC6F7-87EB-F0E6-B573-A9CC1E6A87C1}"/>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цифровых депозитариев и операторов размещения</a:t>
            </a:r>
          </a:p>
        </p:txBody>
      </p:sp>
      <p:sp>
        <p:nvSpPr>
          <p:cNvPr id="4" name="Прямоугольник 3">
            <a:extLst>
              <a:ext uri="{FF2B5EF4-FFF2-40B4-BE49-F238E27FC236}">
                <a16:creationId xmlns:a16="http://schemas.microsoft.com/office/drawing/2014/main" id="{C9308EF8-9F9A-CE5A-B829-F955E1D1D60A}"/>
              </a:ext>
            </a:extLst>
          </p:cNvPr>
          <p:cNvSpPr/>
          <p:nvPr/>
        </p:nvSpPr>
        <p:spPr>
          <a:xfrm>
            <a:off x="569119" y="1702304"/>
            <a:ext cx="9368779" cy="3970318"/>
          </a:xfrm>
          <a:prstGeom prst="rect">
            <a:avLst/>
          </a:prstGeom>
        </p:spPr>
        <p:txBody>
          <a:bodyPr wrap="square">
            <a:spAutoFit/>
          </a:bodyPr>
          <a:lstStyle/>
          <a:p>
            <a:r>
              <a:rPr lang="ru-RU" dirty="0"/>
              <a:t>Согласно ст. 38. </a:t>
            </a:r>
            <a:r>
              <a:rPr lang="ru-RU" b="1" dirty="0"/>
              <a:t>Ответственность оператора информационной системы, в которой осуществляется выпуск цифровых финансовых активов</a:t>
            </a:r>
            <a:endParaRPr lang="ru-RU" dirty="0"/>
          </a:p>
          <a:p>
            <a:r>
              <a:rPr lang="ru-RU" b="1" dirty="0"/>
              <a:t> </a:t>
            </a:r>
            <a:endParaRPr lang="ru-RU" dirty="0"/>
          </a:p>
          <a:p>
            <a:r>
              <a:rPr lang="ru-RU" dirty="0"/>
              <a:t>Оператор размещения </a:t>
            </a:r>
            <a:r>
              <a:rPr lang="ru-RU" b="1" dirty="0"/>
              <a:t>обязан</a:t>
            </a:r>
            <a:r>
              <a:rPr lang="ru-RU" dirty="0"/>
              <a:t> в соответствии с гражданским законодательством </a:t>
            </a:r>
            <a:r>
              <a:rPr lang="ru-RU" b="1" dirty="0"/>
              <a:t>возместить убытки </a:t>
            </a:r>
            <a:r>
              <a:rPr lang="ru-RU" dirty="0"/>
              <a:t>эмитенту цифровых прав, которому он оказывает услуги по размещению цифровых прав, а также обладателям цифровых прав (лицам, осуществляющим права по цифровым правам), </a:t>
            </a:r>
            <a:r>
              <a:rPr lang="ru-RU" b="1" dirty="0"/>
              <a:t>возникшие вследствие</a:t>
            </a:r>
            <a:r>
              <a:rPr lang="ru-RU" dirty="0"/>
              <a:t>:</a:t>
            </a:r>
          </a:p>
          <a:p>
            <a:endParaRPr lang="ru-RU" dirty="0"/>
          </a:p>
          <a:p>
            <a:r>
              <a:rPr lang="ru-RU" dirty="0"/>
              <a:t>1) </a:t>
            </a:r>
            <a:r>
              <a:rPr lang="ru-RU" b="1" dirty="0"/>
              <a:t>утраты информации</a:t>
            </a:r>
            <a:r>
              <a:rPr lang="ru-RU" dirty="0"/>
              <a:t>, хранящейся в реестре цифровых прав;</a:t>
            </a:r>
          </a:p>
          <a:p>
            <a:endParaRPr lang="ru-RU" dirty="0"/>
          </a:p>
          <a:p>
            <a:r>
              <a:rPr lang="ru-RU" dirty="0"/>
              <a:t>2) </a:t>
            </a:r>
            <a:r>
              <a:rPr lang="ru-RU" b="1" dirty="0"/>
              <a:t>сбоя в работе информационных технологий и технических средств </a:t>
            </a:r>
            <a:r>
              <a:rPr lang="ru-RU" dirty="0"/>
              <a:t>информационной системы оператора размещения, посредством которых такой оператор размещает цифровые права в информационной системе на основе распределенного реестра, организованной не в соответствии с российским правом;</a:t>
            </a:r>
          </a:p>
        </p:txBody>
      </p:sp>
    </p:spTree>
    <p:extLst>
      <p:ext uri="{BB962C8B-B14F-4D97-AF65-F5344CB8AC3E}">
        <p14:creationId xmlns:p14="http://schemas.microsoft.com/office/powerpoint/2010/main" val="157164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0CF4C-B4C8-1EB0-76B8-C34147386997}"/>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17943E6D-1751-39F8-9DB0-8B2DECDEA676}"/>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171"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6DE87063-44D9-CEDC-D548-BD71536B208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EE92232-63E5-EB9E-25DD-A1168E188742}"/>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B4A70861-E026-2DFD-AD27-D0E7712BEA66}"/>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8</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B2F71F32-581C-2039-10D2-A7796F162C3D}"/>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94CB2569-7682-CD5C-26B1-D81FC6080896}"/>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цифровых депозитариев и операторов размещения</a:t>
            </a:r>
          </a:p>
        </p:txBody>
      </p:sp>
      <p:sp>
        <p:nvSpPr>
          <p:cNvPr id="4" name="Прямоугольник 3">
            <a:extLst>
              <a:ext uri="{FF2B5EF4-FFF2-40B4-BE49-F238E27FC236}">
                <a16:creationId xmlns:a16="http://schemas.microsoft.com/office/drawing/2014/main" id="{363800DB-13AE-F2DE-56E9-FC0889CFC2FE}"/>
              </a:ext>
            </a:extLst>
          </p:cNvPr>
          <p:cNvSpPr/>
          <p:nvPr/>
        </p:nvSpPr>
        <p:spPr>
          <a:xfrm>
            <a:off x="569119" y="1702304"/>
            <a:ext cx="9326248" cy="3970318"/>
          </a:xfrm>
          <a:prstGeom prst="rect">
            <a:avLst/>
          </a:prstGeom>
        </p:spPr>
        <p:txBody>
          <a:bodyPr wrap="square">
            <a:spAutoFit/>
          </a:bodyPr>
          <a:lstStyle/>
          <a:p>
            <a:r>
              <a:rPr lang="ru-RU" dirty="0"/>
              <a:t>Оператор размещения </a:t>
            </a:r>
            <a:r>
              <a:rPr lang="ru-RU" b="1" dirty="0"/>
              <a:t>обязан</a:t>
            </a:r>
            <a:r>
              <a:rPr lang="ru-RU" dirty="0"/>
              <a:t> в соответствии с гражданским законодательством </a:t>
            </a:r>
            <a:r>
              <a:rPr lang="ru-RU" b="1" dirty="0"/>
              <a:t>возместить убытки</a:t>
            </a:r>
            <a:r>
              <a:rPr lang="ru-RU" dirty="0"/>
              <a:t> эмитенту цифровых прав, которому он оказывает услуги по размещению цифровых прав, а также обладателям цифровых прав (лицам, осуществляющим права по цифровым правам), </a:t>
            </a:r>
            <a:r>
              <a:rPr lang="ru-RU" b="1" dirty="0"/>
              <a:t>возникшие вследствие</a:t>
            </a:r>
            <a:r>
              <a:rPr lang="ru-RU" dirty="0"/>
              <a:t>:</a:t>
            </a:r>
          </a:p>
          <a:p>
            <a:endParaRPr lang="ru-RU" dirty="0"/>
          </a:p>
          <a:p>
            <a:r>
              <a:rPr lang="ru-RU" dirty="0"/>
              <a:t>3) предоставления эмитенту цифровых прав и (или) обладателю цифровых прав (лицу, осуществляющему права по цифровым правам) </a:t>
            </a:r>
            <a:r>
              <a:rPr lang="ru-RU" b="1" dirty="0"/>
              <a:t>недостоверной, неполной и (или) вводящей в заблуждение информации </a:t>
            </a:r>
            <a:r>
              <a:rPr lang="ru-RU" dirty="0"/>
              <a:t>об оказываемых им услугах;</a:t>
            </a:r>
          </a:p>
          <a:p>
            <a:endParaRPr lang="ru-RU" dirty="0"/>
          </a:p>
          <a:p>
            <a:r>
              <a:rPr lang="ru-RU" dirty="0"/>
              <a:t>4) </a:t>
            </a:r>
            <a:r>
              <a:rPr lang="ru-RU" b="1" dirty="0"/>
              <a:t>нарушения </a:t>
            </a:r>
            <a:r>
              <a:rPr lang="ru-RU" dirty="0"/>
              <a:t>оператором размещения </a:t>
            </a:r>
            <a:r>
              <a:rPr lang="ru-RU" b="1" dirty="0"/>
              <a:t>правил работы информационной системы </a:t>
            </a:r>
            <a:r>
              <a:rPr lang="ru-RU" dirty="0"/>
              <a:t>оператора размещения, в соответствии с которыми такой оператор размещает цифровые права в информационной системе на основе распределенного реестра, организованной </a:t>
            </a:r>
            <a:br>
              <a:rPr lang="ru-RU" dirty="0"/>
            </a:br>
            <a:r>
              <a:rPr lang="ru-RU" dirty="0"/>
              <a:t>не в соответствии с российским правом, включая </a:t>
            </a:r>
            <a:r>
              <a:rPr lang="ru-RU" b="1" dirty="0"/>
              <a:t>нарушения требований бесперебойности и непрерывности функционирования</a:t>
            </a:r>
            <a:r>
              <a:rPr lang="ru-RU" dirty="0"/>
              <a:t> информационной системы. </a:t>
            </a:r>
          </a:p>
        </p:txBody>
      </p:sp>
    </p:spTree>
    <p:extLst>
      <p:ext uri="{BB962C8B-B14F-4D97-AF65-F5344CB8AC3E}">
        <p14:creationId xmlns:p14="http://schemas.microsoft.com/office/powerpoint/2010/main" val="254314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BBDC-7126-D72A-5494-F40B21D9327F}"/>
            </a:ext>
          </a:extLst>
        </p:cNvPr>
        <p:cNvGrpSpPr/>
        <p:nvPr/>
      </p:nvGrpSpPr>
      <p:grpSpPr>
        <a:xfrm>
          <a:off x="0" y="0"/>
          <a:ext cx="0" cy="0"/>
          <a:chOff x="0" y="0"/>
          <a:chExt cx="0" cy="0"/>
        </a:xfrm>
      </p:grpSpPr>
      <p:graphicFrame>
        <p:nvGraphicFramePr>
          <p:cNvPr id="13" name="Объект 12" hidden="1">
            <a:extLst>
              <a:ext uri="{FF2B5EF4-FFF2-40B4-BE49-F238E27FC236}">
                <a16:creationId xmlns:a16="http://schemas.microsoft.com/office/drawing/2014/main" id="{DE1DC8C7-E0AD-B8DD-2433-762377696107}"/>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195" name="Слайд think-cell" r:id="rId4" imgW="383" imgH="384" progId="TCLayout.ActiveDocument.1">
                  <p:embed/>
                </p:oleObj>
              </mc:Choice>
              <mc:Fallback>
                <p:oleObj name="Слайд think-cell" r:id="rId4" imgW="383" imgH="384" progId="TCLayout.ActiveDocument.1">
                  <p:embed/>
                  <p:pic>
                    <p:nvPicPr>
                      <p:cNvPr id="13" name="Объект 12" hidden="1">
                        <a:extLst>
                          <a:ext uri="{FF2B5EF4-FFF2-40B4-BE49-F238E27FC236}">
                            <a16:creationId xmlns:a16="http://schemas.microsoft.com/office/drawing/2014/main" id="{17943E6D-1751-39F8-9DB0-8B2DECDEA67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E27BFBD6-3A9E-1E18-E761-EE319C267713}"/>
              </a:ext>
            </a:extLst>
          </p:cNvPr>
          <p:cNvSpPr txBox="1"/>
          <p:nvPr/>
        </p:nvSpPr>
        <p:spPr>
          <a:xfrm>
            <a:off x="262393" y="7331103"/>
            <a:ext cx="184731" cy="276999"/>
          </a:xfrm>
          <a:prstGeom prst="rect">
            <a:avLst/>
          </a:prstGeom>
          <a:noFill/>
        </p:spPr>
        <p:txBody>
          <a:bodyPr wrap="none" rtlCol="0">
            <a:spAutoFit/>
          </a:bodyPr>
          <a:lstStyle/>
          <a:p>
            <a:endParaRPr lang="en-RU" sz="1200" dirty="0"/>
          </a:p>
        </p:txBody>
      </p:sp>
      <p:sp>
        <p:nvSpPr>
          <p:cNvPr id="14" name="Номер слайда">
            <a:extLst>
              <a:ext uri="{FF2B5EF4-FFF2-40B4-BE49-F238E27FC236}">
                <a16:creationId xmlns:a16="http://schemas.microsoft.com/office/drawing/2014/main" id="{861CACB4-9970-9C6D-730B-0EB0C8EBFB07}"/>
              </a:ext>
            </a:extLst>
          </p:cNvPr>
          <p:cNvSpPr txBox="1">
            <a:spLocks noGrp="1"/>
          </p:cNvSpPr>
          <p:nvPr>
            <p:ph type="sldNum" sz="quarter" idx="4294967295"/>
          </p:nvPr>
        </p:nvSpPr>
        <p:spPr>
          <a:xfrm>
            <a:off x="11645958" y="6419715"/>
            <a:ext cx="173471"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000">
                <a:solidFill>
                  <a:srgbClr val="A6A6A6"/>
                </a:solidFill>
                <a:latin typeface="Tahoma"/>
                <a:ea typeface="Tahoma"/>
                <a:cs typeface="Tahoma"/>
                <a:sym typeface="Tahoma"/>
              </a:defRPr>
            </a:lvl1pPr>
          </a:lstStyle>
          <a:p>
            <a:fld id="{86CB4B4D-7CA3-9044-876B-883B54F8677D}" type="slidenum">
              <a:rPr>
                <a:latin typeface="IngoStem Light" panose="020B0503020203020204" pitchFamily="34" charset="-52"/>
                <a:ea typeface="IngoStem Light" panose="020B0503020203020204" pitchFamily="34" charset="-52"/>
              </a:rPr>
              <a:t>9</a:t>
            </a:fld>
            <a:endParaRPr>
              <a:latin typeface="IngoStem Light" panose="020B0503020203020204" pitchFamily="34" charset="-52"/>
              <a:ea typeface="IngoStem Light" panose="020B0503020203020204" pitchFamily="34" charset="-52"/>
            </a:endParaRPr>
          </a:p>
        </p:txBody>
      </p:sp>
      <p:sp>
        <p:nvSpPr>
          <p:cNvPr id="16" name="Прямая соединительная линия 5">
            <a:extLst>
              <a:ext uri="{FF2B5EF4-FFF2-40B4-BE49-F238E27FC236}">
                <a16:creationId xmlns:a16="http://schemas.microsoft.com/office/drawing/2014/main" id="{EC9B6697-26C7-3775-95B2-8FBD50FEFB0A}"/>
              </a:ext>
            </a:extLst>
          </p:cNvPr>
          <p:cNvSpPr/>
          <p:nvPr/>
        </p:nvSpPr>
        <p:spPr>
          <a:xfrm>
            <a:off x="11645958" y="6460945"/>
            <a:ext cx="1" cy="180976"/>
          </a:xfrm>
          <a:prstGeom prst="line">
            <a:avLst/>
          </a:prstGeom>
          <a:ln w="6350">
            <a:solidFill>
              <a:srgbClr val="A6A6A6"/>
            </a:solidFill>
            <a:miter/>
          </a:ln>
        </p:spPr>
        <p:txBody>
          <a:bodyPr lIns="45719" rIns="45719"/>
          <a:lstStyle/>
          <a:p>
            <a:endParaRPr/>
          </a:p>
        </p:txBody>
      </p:sp>
      <p:sp>
        <p:nvSpPr>
          <p:cNvPr id="17" name="Заголовок 17">
            <a:extLst>
              <a:ext uri="{FF2B5EF4-FFF2-40B4-BE49-F238E27FC236}">
                <a16:creationId xmlns:a16="http://schemas.microsoft.com/office/drawing/2014/main" id="{3BB3AB26-B3D9-76E9-816D-FD6DF1C3E9B5}"/>
              </a:ext>
            </a:extLst>
          </p:cNvPr>
          <p:cNvSpPr txBox="1">
            <a:spLocks/>
          </p:cNvSpPr>
          <p:nvPr/>
        </p:nvSpPr>
        <p:spPr>
          <a:xfrm>
            <a:off x="569119" y="421727"/>
            <a:ext cx="9418441" cy="49244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2400" b="1" kern="1200" baseline="0">
                <a:solidFill>
                  <a:schemeClr val="tx2"/>
                </a:solidFill>
                <a:latin typeface="+mj-lt"/>
                <a:ea typeface="+mj-ea"/>
                <a:cs typeface="+mj-cs"/>
              </a:defRPr>
            </a:lvl1pPr>
          </a:lstStyle>
          <a:p>
            <a:pPr algn="just">
              <a:defRPr/>
            </a:pPr>
            <a:r>
              <a:rPr lang="ru-RU" sz="2000" dirty="0">
                <a:solidFill>
                  <a:srgbClr val="1A51A4"/>
                </a:solidFill>
                <a:cs typeface="Times New Roman" panose="02020603050405020304" pitchFamily="18" charset="0"/>
              </a:rPr>
              <a:t>Страхование рисков цифровых депозитариев и операторов размещения</a:t>
            </a:r>
          </a:p>
        </p:txBody>
      </p:sp>
      <p:sp>
        <p:nvSpPr>
          <p:cNvPr id="3" name="Овал 2">
            <a:extLst>
              <a:ext uri="{FF2B5EF4-FFF2-40B4-BE49-F238E27FC236}">
                <a16:creationId xmlns:a16="http://schemas.microsoft.com/office/drawing/2014/main" id="{B499D6AF-A700-E81B-96F6-B5FED39C114F}"/>
              </a:ext>
            </a:extLst>
          </p:cNvPr>
          <p:cNvSpPr/>
          <p:nvPr/>
        </p:nvSpPr>
        <p:spPr>
          <a:xfrm>
            <a:off x="4054475" y="1446213"/>
            <a:ext cx="3951288" cy="39497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TextBox 1">
            <a:extLst>
              <a:ext uri="{FF2B5EF4-FFF2-40B4-BE49-F238E27FC236}">
                <a16:creationId xmlns:a16="http://schemas.microsoft.com/office/drawing/2014/main" id="{C0C6E60F-9B39-ECE7-6820-2B2F508C2236}"/>
              </a:ext>
            </a:extLst>
          </p:cNvPr>
          <p:cNvSpPr txBox="1">
            <a:spLocks noChangeArrowheads="1"/>
          </p:cNvSpPr>
          <p:nvPr/>
        </p:nvSpPr>
        <p:spPr bwMode="auto">
          <a:xfrm>
            <a:off x="4991101" y="2970214"/>
            <a:ext cx="206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ru-RU" altLang="ru-RU" sz="2100">
              <a:latin typeface="TornadoCyr-Light"/>
            </a:endParaRPr>
          </a:p>
        </p:txBody>
      </p:sp>
      <p:sp>
        <p:nvSpPr>
          <p:cNvPr id="6" name="TextBox 3">
            <a:extLst>
              <a:ext uri="{FF2B5EF4-FFF2-40B4-BE49-F238E27FC236}">
                <a16:creationId xmlns:a16="http://schemas.microsoft.com/office/drawing/2014/main" id="{D47A5422-4FAA-0FB6-75DE-FDFD4A5A741D}"/>
              </a:ext>
            </a:extLst>
          </p:cNvPr>
          <p:cNvSpPr txBox="1">
            <a:spLocks noChangeArrowheads="1"/>
          </p:cNvSpPr>
          <p:nvPr/>
        </p:nvSpPr>
        <p:spPr bwMode="auto">
          <a:xfrm>
            <a:off x="1771651" y="2046289"/>
            <a:ext cx="2238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a:t>Непреднамеренные ошибки, упущения работников </a:t>
            </a:r>
            <a:endParaRPr lang="ru-RU" altLang="ru-RU" sz="1200">
              <a:latin typeface="TornadoCyr-Light"/>
            </a:endParaRPr>
          </a:p>
        </p:txBody>
      </p:sp>
      <p:sp>
        <p:nvSpPr>
          <p:cNvPr id="7" name="TextBox 4">
            <a:extLst>
              <a:ext uri="{FF2B5EF4-FFF2-40B4-BE49-F238E27FC236}">
                <a16:creationId xmlns:a16="http://schemas.microsoft.com/office/drawing/2014/main" id="{4D5E8453-E5BC-D2E8-4680-5168DF1E189B}"/>
              </a:ext>
            </a:extLst>
          </p:cNvPr>
          <p:cNvSpPr txBox="1">
            <a:spLocks noChangeArrowheads="1"/>
          </p:cNvSpPr>
          <p:nvPr/>
        </p:nvSpPr>
        <p:spPr bwMode="auto">
          <a:xfrm>
            <a:off x="1589088" y="2857501"/>
            <a:ext cx="252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t>Умышленные противоправные действия работников и/или внешних лиц</a:t>
            </a:r>
            <a:endParaRPr lang="ru-RU" altLang="ru-RU" sz="1200" dirty="0">
              <a:latin typeface="TornadoCyr-Light"/>
            </a:endParaRPr>
          </a:p>
        </p:txBody>
      </p:sp>
      <p:sp>
        <p:nvSpPr>
          <p:cNvPr id="8" name="TextBox 7">
            <a:extLst>
              <a:ext uri="{FF2B5EF4-FFF2-40B4-BE49-F238E27FC236}">
                <a16:creationId xmlns:a16="http://schemas.microsoft.com/office/drawing/2014/main" id="{68796E79-6B8A-776A-36F4-55E259C33EA9}"/>
              </a:ext>
            </a:extLst>
          </p:cNvPr>
          <p:cNvSpPr txBox="1">
            <a:spLocks noChangeArrowheads="1"/>
          </p:cNvSpPr>
          <p:nvPr/>
        </p:nvSpPr>
        <p:spPr bwMode="auto">
          <a:xfrm>
            <a:off x="8118474" y="2012951"/>
            <a:ext cx="2549525" cy="10156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Предоставление эмитенту цифровых прав недостоверной, неполной и (или) вводящей в заблуждение информации об оказываемых услугах</a:t>
            </a:r>
          </a:p>
        </p:txBody>
      </p:sp>
      <p:sp>
        <p:nvSpPr>
          <p:cNvPr id="9" name="TextBox 11">
            <a:extLst>
              <a:ext uri="{FF2B5EF4-FFF2-40B4-BE49-F238E27FC236}">
                <a16:creationId xmlns:a16="http://schemas.microsoft.com/office/drawing/2014/main" id="{DFFDE31D-0638-2CF5-6779-8FAD06DFC8FC}"/>
              </a:ext>
            </a:extLst>
          </p:cNvPr>
          <p:cNvSpPr txBox="1">
            <a:spLocks noChangeArrowheads="1"/>
          </p:cNvSpPr>
          <p:nvPr/>
        </p:nvSpPr>
        <p:spPr bwMode="auto">
          <a:xfrm>
            <a:off x="1668463" y="5967413"/>
            <a:ext cx="3454400" cy="461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Ненадлежащее функционирование (сбои, отказы, нарушения в работе) ИС, СКЗИ, ЭДО</a:t>
            </a:r>
          </a:p>
        </p:txBody>
      </p:sp>
      <p:sp>
        <p:nvSpPr>
          <p:cNvPr id="10" name="TextBox 14">
            <a:extLst>
              <a:ext uri="{FF2B5EF4-FFF2-40B4-BE49-F238E27FC236}">
                <a16:creationId xmlns:a16="http://schemas.microsoft.com/office/drawing/2014/main" id="{503EE760-4758-B781-BEE4-D36BEF932627}"/>
              </a:ext>
            </a:extLst>
          </p:cNvPr>
          <p:cNvSpPr txBox="1">
            <a:spLocks noChangeArrowheads="1"/>
          </p:cNvSpPr>
          <p:nvPr/>
        </p:nvSpPr>
        <p:spPr bwMode="auto">
          <a:xfrm>
            <a:off x="4275932" y="1852424"/>
            <a:ext cx="3468688" cy="28931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ru-RU" altLang="ru-RU" sz="1400" b="1" u="sng" dirty="0">
                <a:solidFill>
                  <a:srgbClr val="1A51A4"/>
                </a:solidFill>
                <a:latin typeface="+mn-lt"/>
              </a:rPr>
              <a:t>Страхование профессиональной</a:t>
            </a:r>
          </a:p>
          <a:p>
            <a:pPr algn="ctr">
              <a:spcBef>
                <a:spcPct val="0"/>
              </a:spcBef>
              <a:buFontTx/>
              <a:buNone/>
              <a:defRPr/>
            </a:pPr>
            <a:r>
              <a:rPr lang="ru-RU" altLang="ru-RU" sz="1400" b="1" u="sng" dirty="0">
                <a:solidFill>
                  <a:srgbClr val="1A51A4"/>
                </a:solidFill>
                <a:latin typeface="+mn-lt"/>
              </a:rPr>
              <a:t>ответственности, ответственности за нарушение договора и</a:t>
            </a:r>
          </a:p>
          <a:p>
            <a:pPr algn="ctr">
              <a:spcBef>
                <a:spcPct val="0"/>
              </a:spcBef>
              <a:buFontTx/>
              <a:buNone/>
              <a:defRPr/>
            </a:pPr>
            <a:r>
              <a:rPr lang="ru-RU" altLang="ru-RU" sz="1400" b="1" u="sng" dirty="0">
                <a:solidFill>
                  <a:srgbClr val="1A51A4"/>
                </a:solidFill>
                <a:latin typeface="+mn-lt"/>
              </a:rPr>
              <a:t>расходов на защиту</a:t>
            </a:r>
            <a:endParaRPr lang="ru-RU" altLang="ru-RU" sz="1200" b="1" u="sng" dirty="0">
              <a:solidFill>
                <a:srgbClr val="1A51A4"/>
              </a:solidFill>
              <a:latin typeface="TornadoCyr-Light"/>
            </a:endParaRPr>
          </a:p>
          <a:p>
            <a:pPr algn="ctr">
              <a:spcBef>
                <a:spcPct val="0"/>
              </a:spcBef>
              <a:buFontTx/>
              <a:buNone/>
              <a:defRPr/>
            </a:pPr>
            <a:r>
              <a:rPr lang="ru-RU" altLang="ru-RU" sz="1400" dirty="0">
                <a:solidFill>
                  <a:srgbClr val="074390"/>
                </a:solidFill>
                <a:latin typeface="TornadoCyr-Light"/>
              </a:rPr>
              <a:t>Риск наступления ответственности за нарушение договора перед другой стороной договора, гражданской ответственности Страхователя, повлекший его обязанность возместить убытки, причиненные имущественным интересам Третьих лиц при осуществлении деятельности Цифрового депозитария и Оператора размещения</a:t>
            </a:r>
          </a:p>
        </p:txBody>
      </p:sp>
      <p:sp>
        <p:nvSpPr>
          <p:cNvPr id="11" name="Овал 10">
            <a:extLst>
              <a:ext uri="{FF2B5EF4-FFF2-40B4-BE49-F238E27FC236}">
                <a16:creationId xmlns:a16="http://schemas.microsoft.com/office/drawing/2014/main" id="{FAA8B4F2-DD93-3C53-007D-76C6C0B1C48E}"/>
              </a:ext>
            </a:extLst>
          </p:cNvPr>
          <p:cNvSpPr/>
          <p:nvPr/>
        </p:nvSpPr>
        <p:spPr>
          <a:xfrm>
            <a:off x="8181181" y="3257550"/>
            <a:ext cx="119063"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Овал 11">
            <a:extLst>
              <a:ext uri="{FF2B5EF4-FFF2-40B4-BE49-F238E27FC236}">
                <a16:creationId xmlns:a16="http://schemas.microsoft.com/office/drawing/2014/main" id="{0F3A5F52-C9F6-011F-641C-2CA55FB50AE5}"/>
              </a:ext>
            </a:extLst>
          </p:cNvPr>
          <p:cNvSpPr/>
          <p:nvPr/>
        </p:nvSpPr>
        <p:spPr>
          <a:xfrm>
            <a:off x="7993063" y="2092325"/>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5" name="Прямая соединительная линия 14">
            <a:extLst>
              <a:ext uri="{FF2B5EF4-FFF2-40B4-BE49-F238E27FC236}">
                <a16:creationId xmlns:a16="http://schemas.microsoft.com/office/drawing/2014/main" id="{535B4DD1-5898-115A-F100-F0422CC69695}"/>
              </a:ext>
            </a:extLst>
          </p:cNvPr>
          <p:cNvCxnSpPr/>
          <p:nvPr/>
        </p:nvCxnSpPr>
        <p:spPr>
          <a:xfrm>
            <a:off x="7454900" y="1987550"/>
            <a:ext cx="3213100" cy="0"/>
          </a:xfrm>
          <a:prstGeom prst="line">
            <a:avLst/>
          </a:prstGeom>
          <a:ln>
            <a:solidFill>
              <a:srgbClr val="1269E4"/>
            </a:solidFill>
            <a:prstDash val="soli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FB161E3-070C-23F2-0CAA-96B3EC7249EE}"/>
              </a:ext>
            </a:extLst>
          </p:cNvPr>
          <p:cNvCxnSpPr/>
          <p:nvPr/>
        </p:nvCxnSpPr>
        <p:spPr>
          <a:xfrm>
            <a:off x="1519237" y="1992313"/>
            <a:ext cx="3038476" cy="0"/>
          </a:xfrm>
          <a:prstGeom prst="line">
            <a:avLst/>
          </a:prstGeom>
          <a:ln>
            <a:solidFill>
              <a:srgbClr val="1269E4"/>
            </a:solidFill>
          </a:ln>
        </p:spPr>
        <p:style>
          <a:lnRef idx="1">
            <a:schemeClr val="accent1"/>
          </a:lnRef>
          <a:fillRef idx="0">
            <a:schemeClr val="accent1"/>
          </a:fillRef>
          <a:effectRef idx="0">
            <a:schemeClr val="accent1"/>
          </a:effectRef>
          <a:fontRef idx="minor">
            <a:schemeClr val="tx1"/>
          </a:fontRef>
        </p:style>
      </p:cxnSp>
      <p:sp>
        <p:nvSpPr>
          <p:cNvPr id="19" name="Овал 18">
            <a:extLst>
              <a:ext uri="{FF2B5EF4-FFF2-40B4-BE49-F238E27FC236}">
                <a16:creationId xmlns:a16="http://schemas.microsoft.com/office/drawing/2014/main" id="{50EC18E0-8DFD-C4C3-7AB9-F54E948FA833}"/>
              </a:ext>
            </a:extLst>
          </p:cNvPr>
          <p:cNvSpPr/>
          <p:nvPr/>
        </p:nvSpPr>
        <p:spPr>
          <a:xfrm>
            <a:off x="3994151" y="1395414"/>
            <a:ext cx="4054475" cy="4052887"/>
          </a:xfrm>
          <a:prstGeom prst="ellipse">
            <a:avLst/>
          </a:pr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0" name="Прямая соединительная линия 19">
            <a:extLst>
              <a:ext uri="{FF2B5EF4-FFF2-40B4-BE49-F238E27FC236}">
                <a16:creationId xmlns:a16="http://schemas.microsoft.com/office/drawing/2014/main" id="{678FF8F3-ACE3-8581-0891-B465D8797D49}"/>
              </a:ext>
            </a:extLst>
          </p:cNvPr>
          <p:cNvCxnSpPr>
            <a:cxnSpLocks/>
          </p:cNvCxnSpPr>
          <p:nvPr/>
        </p:nvCxnSpPr>
        <p:spPr>
          <a:xfrm flipH="1">
            <a:off x="3851275" y="4767263"/>
            <a:ext cx="647700" cy="76200"/>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21" name="Овал 20">
            <a:extLst>
              <a:ext uri="{FF2B5EF4-FFF2-40B4-BE49-F238E27FC236}">
                <a16:creationId xmlns:a16="http://schemas.microsoft.com/office/drawing/2014/main" id="{CB1F4FA4-8B97-CBFA-22F8-08159009D33E}"/>
              </a:ext>
            </a:extLst>
          </p:cNvPr>
          <p:cNvSpPr/>
          <p:nvPr/>
        </p:nvSpPr>
        <p:spPr>
          <a:xfrm flipV="1">
            <a:off x="3702051" y="4806951"/>
            <a:ext cx="100013" cy="10477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2" name="Прямая соединительная линия 21">
            <a:extLst>
              <a:ext uri="{FF2B5EF4-FFF2-40B4-BE49-F238E27FC236}">
                <a16:creationId xmlns:a16="http://schemas.microsoft.com/office/drawing/2014/main" id="{77456004-51D6-08BB-DB81-AE1A2D789697}"/>
              </a:ext>
            </a:extLst>
          </p:cNvPr>
          <p:cNvCxnSpPr>
            <a:cxnSpLocks/>
            <a:endCxn id="23" idx="6"/>
          </p:cNvCxnSpPr>
          <p:nvPr/>
        </p:nvCxnSpPr>
        <p:spPr>
          <a:xfrm flipH="1">
            <a:off x="3549651" y="5037138"/>
            <a:ext cx="1165225" cy="811212"/>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23" name="Овал 22">
            <a:extLst>
              <a:ext uri="{FF2B5EF4-FFF2-40B4-BE49-F238E27FC236}">
                <a16:creationId xmlns:a16="http://schemas.microsoft.com/office/drawing/2014/main" id="{A06D07E0-3CC4-DE73-3662-510AB8403970}"/>
              </a:ext>
            </a:extLst>
          </p:cNvPr>
          <p:cNvSpPr/>
          <p:nvPr/>
        </p:nvSpPr>
        <p:spPr>
          <a:xfrm>
            <a:off x="3430588" y="5784850"/>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Овал 23">
            <a:extLst>
              <a:ext uri="{FF2B5EF4-FFF2-40B4-BE49-F238E27FC236}">
                <a16:creationId xmlns:a16="http://schemas.microsoft.com/office/drawing/2014/main" id="{710DF9A9-14F0-DAA8-ABDB-946FAEE245C8}"/>
              </a:ext>
            </a:extLst>
          </p:cNvPr>
          <p:cNvSpPr/>
          <p:nvPr/>
        </p:nvSpPr>
        <p:spPr>
          <a:xfrm>
            <a:off x="2647950" y="3321050"/>
            <a:ext cx="120650"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олилиния 55">
            <a:extLst>
              <a:ext uri="{FF2B5EF4-FFF2-40B4-BE49-F238E27FC236}">
                <a16:creationId xmlns:a16="http://schemas.microsoft.com/office/drawing/2014/main" id="{B61C7D35-D4F4-EE48-8B28-41A75E6F7D4E}"/>
              </a:ext>
            </a:extLst>
          </p:cNvPr>
          <p:cNvSpPr/>
          <p:nvPr/>
        </p:nvSpPr>
        <p:spPr>
          <a:xfrm flipV="1">
            <a:off x="3659189" y="2373313"/>
            <a:ext cx="384175" cy="431800"/>
          </a:xfrm>
          <a:custGeom>
            <a:avLst/>
            <a:gdLst>
              <a:gd name="connsiteX0" fmla="*/ 0 w 1781908"/>
              <a:gd name="connsiteY0" fmla="*/ 468923 h 468923"/>
              <a:gd name="connsiteX1" fmla="*/ 468923 w 1781908"/>
              <a:gd name="connsiteY1" fmla="*/ 0 h 468923"/>
              <a:gd name="connsiteX2" fmla="*/ 1758461 w 1781908"/>
              <a:gd name="connsiteY2" fmla="*/ 0 h 468923"/>
              <a:gd name="connsiteX3" fmla="*/ 1781908 w 1781908"/>
              <a:gd name="connsiteY3" fmla="*/ 23447 h 468923"/>
            </a:gdLst>
            <a:ahLst/>
            <a:cxnLst>
              <a:cxn ang="0">
                <a:pos x="connsiteX0" y="connsiteY0"/>
              </a:cxn>
              <a:cxn ang="0">
                <a:pos x="connsiteX1" y="connsiteY1"/>
              </a:cxn>
              <a:cxn ang="0">
                <a:pos x="connsiteX2" y="connsiteY2"/>
              </a:cxn>
              <a:cxn ang="0">
                <a:pos x="connsiteX3" y="connsiteY3"/>
              </a:cxn>
            </a:cxnLst>
            <a:rect l="l" t="t" r="r" b="b"/>
            <a:pathLst>
              <a:path w="1781908" h="468923">
                <a:moveTo>
                  <a:pt x="0" y="468923"/>
                </a:moveTo>
                <a:lnTo>
                  <a:pt x="468923" y="0"/>
                </a:lnTo>
                <a:lnTo>
                  <a:pt x="1758461" y="0"/>
                </a:lnTo>
                <a:lnTo>
                  <a:pt x="1781908" y="23447"/>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Овал 25">
            <a:extLst>
              <a:ext uri="{FF2B5EF4-FFF2-40B4-BE49-F238E27FC236}">
                <a16:creationId xmlns:a16="http://schemas.microsoft.com/office/drawing/2014/main" id="{F426A1A3-13E5-F70B-02BD-9396CE5446D9}"/>
              </a:ext>
            </a:extLst>
          </p:cNvPr>
          <p:cNvSpPr/>
          <p:nvPr/>
        </p:nvSpPr>
        <p:spPr>
          <a:xfrm>
            <a:off x="3563938" y="2368551"/>
            <a:ext cx="120650" cy="11112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TextBox 14">
            <a:extLst>
              <a:ext uri="{FF2B5EF4-FFF2-40B4-BE49-F238E27FC236}">
                <a16:creationId xmlns:a16="http://schemas.microsoft.com/office/drawing/2014/main" id="{4F982F7F-ECEB-8B03-2E6E-F3F4EAB608ED}"/>
              </a:ext>
            </a:extLst>
          </p:cNvPr>
          <p:cNvSpPr txBox="1">
            <a:spLocks noChangeArrowheads="1"/>
          </p:cNvSpPr>
          <p:nvPr/>
        </p:nvSpPr>
        <p:spPr bwMode="auto">
          <a:xfrm>
            <a:off x="7165975" y="1193801"/>
            <a:ext cx="3505200" cy="64611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defRPr/>
            </a:pPr>
            <a:r>
              <a:rPr lang="ru-RU" altLang="ru-RU" sz="1200" dirty="0">
                <a:solidFill>
                  <a:srgbClr val="074390"/>
                </a:solidFill>
                <a:latin typeface="+mj-lt"/>
              </a:rPr>
              <a:t>Ответственность Оператора за убытки** </a:t>
            </a:r>
          </a:p>
          <a:p>
            <a:pPr algn="r">
              <a:spcBef>
                <a:spcPct val="0"/>
              </a:spcBef>
              <a:buFontTx/>
              <a:buNone/>
              <a:defRPr/>
            </a:pPr>
            <a:r>
              <a:rPr lang="ru-RU" altLang="ru-RU" sz="1200" dirty="0">
                <a:solidFill>
                  <a:srgbClr val="074390"/>
                </a:solidFill>
                <a:latin typeface="+mj-lt"/>
              </a:rPr>
              <a:t>Оператор обязан возместить</a:t>
            </a:r>
          </a:p>
          <a:p>
            <a:pPr algn="r">
              <a:spcBef>
                <a:spcPct val="0"/>
              </a:spcBef>
              <a:buFontTx/>
              <a:buNone/>
              <a:defRPr/>
            </a:pPr>
            <a:r>
              <a:rPr lang="ru-RU" altLang="ru-RU" sz="1200" dirty="0">
                <a:solidFill>
                  <a:srgbClr val="074390"/>
                </a:solidFill>
                <a:latin typeface="+mj-lt"/>
              </a:rPr>
              <a:t>убытки причиненные (возникшие) вследствие</a:t>
            </a:r>
            <a:r>
              <a:rPr lang="en-US" altLang="ru-RU" sz="1200" dirty="0">
                <a:solidFill>
                  <a:srgbClr val="074390"/>
                </a:solidFill>
                <a:latin typeface="+mj-lt"/>
              </a:rPr>
              <a:t>:</a:t>
            </a:r>
            <a:endParaRPr lang="ru-RU" altLang="ru-RU" sz="1200" dirty="0">
              <a:solidFill>
                <a:srgbClr val="074390"/>
              </a:solidFill>
              <a:latin typeface="+mj-lt"/>
            </a:endParaRPr>
          </a:p>
        </p:txBody>
      </p:sp>
      <p:sp>
        <p:nvSpPr>
          <p:cNvPr id="30" name="TextBox 14">
            <a:extLst>
              <a:ext uri="{FF2B5EF4-FFF2-40B4-BE49-F238E27FC236}">
                <a16:creationId xmlns:a16="http://schemas.microsoft.com/office/drawing/2014/main" id="{A43B5113-370F-F789-9FB2-EF6907BC3CCB}"/>
              </a:ext>
            </a:extLst>
          </p:cNvPr>
          <p:cNvSpPr txBox="1">
            <a:spLocks noChangeArrowheads="1"/>
          </p:cNvSpPr>
          <p:nvPr/>
        </p:nvSpPr>
        <p:spPr bwMode="auto">
          <a:xfrm>
            <a:off x="1743075" y="1595438"/>
            <a:ext cx="2565400" cy="27781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defRPr/>
            </a:pPr>
            <a:r>
              <a:rPr lang="ru-RU" altLang="ru-RU" sz="1200" dirty="0">
                <a:solidFill>
                  <a:srgbClr val="074390"/>
                </a:solidFill>
                <a:latin typeface="+mj-lt"/>
              </a:rPr>
              <a:t>Застрахованные риски (события)</a:t>
            </a:r>
          </a:p>
        </p:txBody>
      </p:sp>
      <p:sp>
        <p:nvSpPr>
          <p:cNvPr id="31" name="TextBox 3">
            <a:extLst>
              <a:ext uri="{FF2B5EF4-FFF2-40B4-BE49-F238E27FC236}">
                <a16:creationId xmlns:a16="http://schemas.microsoft.com/office/drawing/2014/main" id="{73A11CC3-D605-EFF2-80FD-A23F5CE4B93E}"/>
              </a:ext>
            </a:extLst>
          </p:cNvPr>
          <p:cNvSpPr txBox="1">
            <a:spLocks noChangeArrowheads="1"/>
          </p:cNvSpPr>
          <p:nvPr/>
        </p:nvSpPr>
        <p:spPr bwMode="auto">
          <a:xfrm>
            <a:off x="1519237" y="3597275"/>
            <a:ext cx="2090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t>Неправомерный доступ к ИС Оператора с целью уничтожения или искажения данных ИС</a:t>
            </a:r>
            <a:endParaRPr lang="ru-RU" altLang="ru-RU" sz="1200" dirty="0">
              <a:latin typeface="TornadoCyr-Light"/>
            </a:endParaRPr>
          </a:p>
        </p:txBody>
      </p:sp>
      <p:sp>
        <p:nvSpPr>
          <p:cNvPr id="32" name="Полилиния 49">
            <a:extLst>
              <a:ext uri="{FF2B5EF4-FFF2-40B4-BE49-F238E27FC236}">
                <a16:creationId xmlns:a16="http://schemas.microsoft.com/office/drawing/2014/main" id="{72A317E7-9A31-D6CF-F570-809E00B83F48}"/>
              </a:ext>
            </a:extLst>
          </p:cNvPr>
          <p:cNvSpPr/>
          <p:nvPr/>
        </p:nvSpPr>
        <p:spPr>
          <a:xfrm>
            <a:off x="3154364" y="4084639"/>
            <a:ext cx="1057275" cy="365125"/>
          </a:xfrm>
          <a:custGeom>
            <a:avLst/>
            <a:gdLst>
              <a:gd name="connsiteX0" fmla="*/ 762000 w 762000"/>
              <a:gd name="connsiteY0" fmla="*/ 1172307 h 1172307"/>
              <a:gd name="connsiteX1" fmla="*/ 316523 w 762000"/>
              <a:gd name="connsiteY1" fmla="*/ 1172307 h 1172307"/>
              <a:gd name="connsiteX2" fmla="*/ 316523 w 762000"/>
              <a:gd name="connsiteY2" fmla="*/ 316523 h 1172307"/>
              <a:gd name="connsiteX3" fmla="*/ 0 w 762000"/>
              <a:gd name="connsiteY3" fmla="*/ 0 h 1172307"/>
            </a:gdLst>
            <a:ahLst/>
            <a:cxnLst>
              <a:cxn ang="0">
                <a:pos x="connsiteX0" y="connsiteY0"/>
              </a:cxn>
              <a:cxn ang="0">
                <a:pos x="connsiteX1" y="connsiteY1"/>
              </a:cxn>
              <a:cxn ang="0">
                <a:pos x="connsiteX2" y="connsiteY2"/>
              </a:cxn>
              <a:cxn ang="0">
                <a:pos x="connsiteX3" y="connsiteY3"/>
              </a:cxn>
            </a:cxnLst>
            <a:rect l="l" t="t" r="r" b="b"/>
            <a:pathLst>
              <a:path w="762000" h="1172307">
                <a:moveTo>
                  <a:pt x="762000" y="1172307"/>
                </a:moveTo>
                <a:lnTo>
                  <a:pt x="316523" y="1172307"/>
                </a:lnTo>
                <a:lnTo>
                  <a:pt x="316523" y="316523"/>
                </a:lnTo>
                <a:lnTo>
                  <a:pt x="0" y="0"/>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a:extLst>
              <a:ext uri="{FF2B5EF4-FFF2-40B4-BE49-F238E27FC236}">
                <a16:creationId xmlns:a16="http://schemas.microsoft.com/office/drawing/2014/main" id="{15A55D6F-03BD-E1C2-E546-37AB6D701EBB}"/>
              </a:ext>
            </a:extLst>
          </p:cNvPr>
          <p:cNvSpPr/>
          <p:nvPr/>
        </p:nvSpPr>
        <p:spPr>
          <a:xfrm flipV="1">
            <a:off x="3013076" y="4048126"/>
            <a:ext cx="100013" cy="104775"/>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Овал 33">
            <a:extLst>
              <a:ext uri="{FF2B5EF4-FFF2-40B4-BE49-F238E27FC236}">
                <a16:creationId xmlns:a16="http://schemas.microsoft.com/office/drawing/2014/main" id="{E9F27F09-9883-D7C6-43DF-D46696BF25BD}"/>
              </a:ext>
            </a:extLst>
          </p:cNvPr>
          <p:cNvSpPr/>
          <p:nvPr/>
        </p:nvSpPr>
        <p:spPr>
          <a:xfrm>
            <a:off x="8164513" y="4187825"/>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Полилиния 49">
            <a:extLst>
              <a:ext uri="{FF2B5EF4-FFF2-40B4-BE49-F238E27FC236}">
                <a16:creationId xmlns:a16="http://schemas.microsoft.com/office/drawing/2014/main" id="{343CBA66-B47C-A7C6-AC03-144F5F7D171F}"/>
              </a:ext>
            </a:extLst>
          </p:cNvPr>
          <p:cNvSpPr/>
          <p:nvPr/>
        </p:nvSpPr>
        <p:spPr>
          <a:xfrm>
            <a:off x="2747964" y="3411538"/>
            <a:ext cx="1196975" cy="190500"/>
          </a:xfrm>
          <a:custGeom>
            <a:avLst/>
            <a:gdLst>
              <a:gd name="connsiteX0" fmla="*/ 762000 w 762000"/>
              <a:gd name="connsiteY0" fmla="*/ 1172307 h 1172307"/>
              <a:gd name="connsiteX1" fmla="*/ 316523 w 762000"/>
              <a:gd name="connsiteY1" fmla="*/ 1172307 h 1172307"/>
              <a:gd name="connsiteX2" fmla="*/ 316523 w 762000"/>
              <a:gd name="connsiteY2" fmla="*/ 316523 h 1172307"/>
              <a:gd name="connsiteX3" fmla="*/ 0 w 762000"/>
              <a:gd name="connsiteY3" fmla="*/ 0 h 1172307"/>
            </a:gdLst>
            <a:ahLst/>
            <a:cxnLst>
              <a:cxn ang="0">
                <a:pos x="connsiteX0" y="connsiteY0"/>
              </a:cxn>
              <a:cxn ang="0">
                <a:pos x="connsiteX1" y="connsiteY1"/>
              </a:cxn>
              <a:cxn ang="0">
                <a:pos x="connsiteX2" y="connsiteY2"/>
              </a:cxn>
              <a:cxn ang="0">
                <a:pos x="connsiteX3" y="connsiteY3"/>
              </a:cxn>
            </a:cxnLst>
            <a:rect l="l" t="t" r="r" b="b"/>
            <a:pathLst>
              <a:path w="762000" h="1172307">
                <a:moveTo>
                  <a:pt x="762000" y="1172307"/>
                </a:moveTo>
                <a:lnTo>
                  <a:pt x="316523" y="1172307"/>
                </a:lnTo>
                <a:lnTo>
                  <a:pt x="316523" y="316523"/>
                </a:lnTo>
                <a:lnTo>
                  <a:pt x="0" y="0"/>
                </a:lnTo>
              </a:path>
            </a:pathLst>
          </a:custGeom>
          <a:noFill/>
          <a:ln>
            <a:solidFill>
              <a:srgbClr val="26F6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TextBox 3">
            <a:extLst>
              <a:ext uri="{FF2B5EF4-FFF2-40B4-BE49-F238E27FC236}">
                <a16:creationId xmlns:a16="http://schemas.microsoft.com/office/drawing/2014/main" id="{22CC4866-34ED-3039-4036-E458BF3779B8}"/>
              </a:ext>
            </a:extLst>
          </p:cNvPr>
          <p:cNvSpPr txBox="1">
            <a:spLocks noChangeArrowheads="1"/>
          </p:cNvSpPr>
          <p:nvPr/>
        </p:nvSpPr>
        <p:spPr bwMode="auto">
          <a:xfrm>
            <a:off x="5446713" y="5956301"/>
            <a:ext cx="1700212" cy="2762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n-lt"/>
              </a:rPr>
              <a:t>Расходы на защиту</a:t>
            </a:r>
          </a:p>
        </p:txBody>
      </p:sp>
      <p:cxnSp>
        <p:nvCxnSpPr>
          <p:cNvPr id="37" name="Прямая соединительная линия 36">
            <a:extLst>
              <a:ext uri="{FF2B5EF4-FFF2-40B4-BE49-F238E27FC236}">
                <a16:creationId xmlns:a16="http://schemas.microsoft.com/office/drawing/2014/main" id="{5C99B81A-E152-B0F1-93E7-F1080313A182}"/>
              </a:ext>
            </a:extLst>
          </p:cNvPr>
          <p:cNvCxnSpPr>
            <a:cxnSpLocks/>
            <a:endCxn id="38" idx="0"/>
          </p:cNvCxnSpPr>
          <p:nvPr/>
        </p:nvCxnSpPr>
        <p:spPr>
          <a:xfrm flipH="1">
            <a:off x="5395914" y="5392739"/>
            <a:ext cx="168275" cy="631825"/>
          </a:xfrm>
          <a:prstGeom prst="line">
            <a:avLst/>
          </a:prstGeom>
          <a:ln w="12700">
            <a:solidFill>
              <a:srgbClr val="26F6FC"/>
            </a:solidFill>
            <a:prstDash val="sysDot"/>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a16="http://schemas.microsoft.com/office/drawing/2014/main" id="{4321AC58-9023-C941-0097-21C1D72C57C5}"/>
              </a:ext>
            </a:extLst>
          </p:cNvPr>
          <p:cNvSpPr/>
          <p:nvPr/>
        </p:nvSpPr>
        <p:spPr>
          <a:xfrm>
            <a:off x="5335588" y="6024563"/>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TextBox 3">
            <a:extLst>
              <a:ext uri="{FF2B5EF4-FFF2-40B4-BE49-F238E27FC236}">
                <a16:creationId xmlns:a16="http://schemas.microsoft.com/office/drawing/2014/main" id="{1F970033-89F5-D033-4990-0FCD9C56345D}"/>
              </a:ext>
            </a:extLst>
          </p:cNvPr>
          <p:cNvSpPr txBox="1">
            <a:spLocks noChangeArrowheads="1"/>
          </p:cNvSpPr>
          <p:nvPr/>
        </p:nvSpPr>
        <p:spPr bwMode="auto">
          <a:xfrm>
            <a:off x="1630364" y="4565650"/>
            <a:ext cx="2092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a:t>Неправомерный ввод мошеннических/ модифицированных электронных команд или программ в ИС Оператора с целью незаконной финансовой выгоды</a:t>
            </a:r>
            <a:endParaRPr lang="ru-RU" altLang="ru-RU" sz="1200">
              <a:latin typeface="TornadoCyr-Light"/>
            </a:endParaRPr>
          </a:p>
        </p:txBody>
      </p:sp>
      <p:sp>
        <p:nvSpPr>
          <p:cNvPr id="40" name="TextBox 7">
            <a:extLst>
              <a:ext uri="{FF2B5EF4-FFF2-40B4-BE49-F238E27FC236}">
                <a16:creationId xmlns:a16="http://schemas.microsoft.com/office/drawing/2014/main" id="{4D925030-B57D-02E0-C9B4-884B61160FA7}"/>
              </a:ext>
            </a:extLst>
          </p:cNvPr>
          <p:cNvSpPr txBox="1">
            <a:spLocks noChangeArrowheads="1"/>
          </p:cNvSpPr>
          <p:nvPr/>
        </p:nvSpPr>
        <p:spPr bwMode="auto">
          <a:xfrm>
            <a:off x="8399462" y="3178176"/>
            <a:ext cx="2414588" cy="138499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утраты информации, хранящейся в реестре цифровых прав</a:t>
            </a:r>
          </a:p>
          <a:p>
            <a:pPr>
              <a:spcBef>
                <a:spcPct val="0"/>
              </a:spcBef>
              <a:buFontTx/>
              <a:buNone/>
              <a:defRPr/>
            </a:pPr>
            <a:endParaRPr lang="ru-RU" altLang="ru-RU" sz="1200" dirty="0">
              <a:latin typeface="+mj-lt"/>
            </a:endParaRPr>
          </a:p>
          <a:p>
            <a:pPr>
              <a:spcBef>
                <a:spcPct val="0"/>
              </a:spcBef>
              <a:buFontTx/>
              <a:buNone/>
              <a:defRPr/>
            </a:pPr>
            <a:r>
              <a:rPr lang="ru-RU" altLang="ru-RU" sz="1200" dirty="0">
                <a:latin typeface="+mj-lt"/>
              </a:rPr>
              <a:t>сбоя в работе информационных технологий и технических средств ИС</a:t>
            </a:r>
          </a:p>
        </p:txBody>
      </p:sp>
      <p:sp>
        <p:nvSpPr>
          <p:cNvPr id="41" name="TextBox 7">
            <a:extLst>
              <a:ext uri="{FF2B5EF4-FFF2-40B4-BE49-F238E27FC236}">
                <a16:creationId xmlns:a16="http://schemas.microsoft.com/office/drawing/2014/main" id="{5E4E34C3-D80F-76D9-9206-02DA0A02D0A4}"/>
              </a:ext>
            </a:extLst>
          </p:cNvPr>
          <p:cNvSpPr txBox="1">
            <a:spLocks noChangeArrowheads="1"/>
          </p:cNvSpPr>
          <p:nvPr/>
        </p:nvSpPr>
        <p:spPr bwMode="auto">
          <a:xfrm>
            <a:off x="8032328" y="4669691"/>
            <a:ext cx="2971800" cy="83099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нарушения Оператором правил работы ИС, в т.ч. нарушения требований бесперебойности и непрерывности функционирования ИС</a:t>
            </a:r>
          </a:p>
        </p:txBody>
      </p:sp>
      <p:sp>
        <p:nvSpPr>
          <p:cNvPr id="42" name="Овал 41">
            <a:extLst>
              <a:ext uri="{FF2B5EF4-FFF2-40B4-BE49-F238E27FC236}">
                <a16:creationId xmlns:a16="http://schemas.microsoft.com/office/drawing/2014/main" id="{2F77D441-5B93-1046-0C2A-4551B799FE91}"/>
              </a:ext>
            </a:extLst>
          </p:cNvPr>
          <p:cNvSpPr/>
          <p:nvPr/>
        </p:nvSpPr>
        <p:spPr>
          <a:xfrm>
            <a:off x="7832837" y="4973638"/>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TextBox 14">
            <a:extLst>
              <a:ext uri="{FF2B5EF4-FFF2-40B4-BE49-F238E27FC236}">
                <a16:creationId xmlns:a16="http://schemas.microsoft.com/office/drawing/2014/main" id="{92E11D1E-2DF7-B76A-004E-6943A9EA293D}"/>
              </a:ext>
            </a:extLst>
          </p:cNvPr>
          <p:cNvSpPr txBox="1">
            <a:spLocks noChangeArrowheads="1"/>
          </p:cNvSpPr>
          <p:nvPr/>
        </p:nvSpPr>
        <p:spPr bwMode="auto">
          <a:xfrm>
            <a:off x="4714876" y="4786898"/>
            <a:ext cx="2646363" cy="33855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ru-RU" altLang="ru-RU" sz="800" dirty="0">
                <a:solidFill>
                  <a:srgbClr val="074390"/>
                </a:solidFill>
                <a:latin typeface="+mj-lt"/>
              </a:rPr>
              <a:t>** Согласно Законопроекту «О цифровой валюте и цифровых правах»,</a:t>
            </a:r>
          </a:p>
        </p:txBody>
      </p:sp>
      <p:sp>
        <p:nvSpPr>
          <p:cNvPr id="44" name="TextBox 14">
            <a:extLst>
              <a:ext uri="{FF2B5EF4-FFF2-40B4-BE49-F238E27FC236}">
                <a16:creationId xmlns:a16="http://schemas.microsoft.com/office/drawing/2014/main" id="{D612E34C-04F8-ABE8-33C2-35F46A3BF816}"/>
              </a:ext>
            </a:extLst>
          </p:cNvPr>
          <p:cNvSpPr txBox="1">
            <a:spLocks noChangeArrowheads="1"/>
          </p:cNvSpPr>
          <p:nvPr/>
        </p:nvSpPr>
        <p:spPr bwMode="auto">
          <a:xfrm>
            <a:off x="1171575" y="820739"/>
            <a:ext cx="9632950" cy="200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ru-RU" altLang="ru-RU" sz="700" dirty="0">
                <a:solidFill>
                  <a:srgbClr val="074390"/>
                </a:solidFill>
                <a:latin typeface="+mj-lt"/>
              </a:rPr>
              <a:t> </a:t>
            </a:r>
          </a:p>
        </p:txBody>
      </p:sp>
      <p:sp>
        <p:nvSpPr>
          <p:cNvPr id="45" name="Овал 44">
            <a:extLst>
              <a:ext uri="{FF2B5EF4-FFF2-40B4-BE49-F238E27FC236}">
                <a16:creationId xmlns:a16="http://schemas.microsoft.com/office/drawing/2014/main" id="{9110460B-4805-70C9-A9CF-B613D59BEBD5}"/>
              </a:ext>
            </a:extLst>
          </p:cNvPr>
          <p:cNvSpPr/>
          <p:nvPr/>
        </p:nvSpPr>
        <p:spPr>
          <a:xfrm>
            <a:off x="7552847" y="5519927"/>
            <a:ext cx="119062" cy="127000"/>
          </a:xfrm>
          <a:prstGeom prst="ellipse">
            <a:avLst/>
          </a:prstGeom>
          <a:noFill/>
          <a:ln>
            <a:solidFill>
              <a:srgbClr val="26F6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6" name="TextBox 7">
            <a:extLst>
              <a:ext uri="{FF2B5EF4-FFF2-40B4-BE49-F238E27FC236}">
                <a16:creationId xmlns:a16="http://schemas.microsoft.com/office/drawing/2014/main" id="{6727662C-796E-C377-32B2-02FE93935D78}"/>
              </a:ext>
            </a:extLst>
          </p:cNvPr>
          <p:cNvSpPr txBox="1">
            <a:spLocks noChangeArrowheads="1"/>
          </p:cNvSpPr>
          <p:nvPr/>
        </p:nvSpPr>
        <p:spPr bwMode="auto">
          <a:xfrm>
            <a:off x="7744620" y="5515085"/>
            <a:ext cx="2971800" cy="83099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ru-RU" altLang="ru-RU" sz="1200" dirty="0">
                <a:latin typeface="+mj-lt"/>
              </a:rPr>
              <a:t>Ответственность за нарушение условий договора, заключенного при осуществлении деятельности цифрового депозитария</a:t>
            </a:r>
          </a:p>
        </p:txBody>
      </p:sp>
    </p:spTree>
    <p:extLst>
      <p:ext uri="{BB962C8B-B14F-4D97-AF65-F5344CB8AC3E}">
        <p14:creationId xmlns:p14="http://schemas.microsoft.com/office/powerpoint/2010/main" val="2197629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Design">
      <a:dk1>
        <a:srgbClr val="FFFFFF"/>
      </a:dk1>
      <a:lt1>
        <a:srgbClr val="0947BA"/>
      </a:lt1>
      <a:dk2>
        <a:srgbClr val="A7A7A7"/>
      </a:dk2>
      <a:lt2>
        <a:srgbClr val="535353"/>
      </a:lt2>
      <a:accent1>
        <a:srgbClr val="0947BA"/>
      </a:accent1>
      <a:accent2>
        <a:srgbClr val="EF803B"/>
      </a:accent2>
      <a:accent3>
        <a:srgbClr val="9AC345"/>
      </a:accent3>
      <a:accent4>
        <a:srgbClr val="FBBE2B"/>
      </a:accent4>
      <a:accent5>
        <a:srgbClr val="85529C"/>
      </a:accent5>
      <a:accent6>
        <a:srgbClr val="E52545"/>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2400" b="0" i="0" u="none" strike="noStrike" cap="none" normalizeH="0" baseline="0" smtClean="0">
            <a:ln>
              <a:noFill/>
            </a:ln>
            <a:solidFill>
              <a:schemeClr val="tx1"/>
            </a:solidFill>
            <a:effectLst/>
            <a:latin typeface="TornadoCyr-Ligh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2400" b="0" i="0" u="none" strike="noStrike" cap="none" normalizeH="0" baseline="0" smtClean="0">
            <a:ln>
              <a:noFill/>
            </a:ln>
            <a:solidFill>
              <a:schemeClr val="tx1"/>
            </a:solidFill>
            <a:effectLst/>
            <a:latin typeface="TornadoCyr-Light"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Слайды с цифрами">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0947BA"/>
      </a:accent1>
      <a:accent2>
        <a:srgbClr val="EF803B"/>
      </a:accent2>
      <a:accent3>
        <a:srgbClr val="9AC345"/>
      </a:accent3>
      <a:accent4>
        <a:srgbClr val="FBBE2B"/>
      </a:accent4>
      <a:accent5>
        <a:srgbClr val="85529C"/>
      </a:accent5>
      <a:accent6>
        <a:srgbClr val="E52545"/>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6437F5F5F87E3E4BADEB867D3B7F83B2" ma:contentTypeVersion="1" ma:contentTypeDescription="Создание документа." ma:contentTypeScope="" ma:versionID="a4f759c2d8100e483481bdce11825dfe">
  <xsd:schema xmlns:xsd="http://www.w3.org/2001/XMLSchema" xmlns:xs="http://www.w3.org/2001/XMLSchema" xmlns:p="http://schemas.microsoft.com/office/2006/metadata/properties" xmlns:ns2="b7838d3f-5525-491d-9301-7fe40f402e6f" targetNamespace="http://schemas.microsoft.com/office/2006/metadata/properties" ma:root="true" ma:fieldsID="47f378f2c2fc9842ca9ccd6854418652" ns2:_="">
    <xsd:import namespace="b7838d3f-5525-491d-9301-7fe40f402e6f"/>
    <xsd:element name="properties">
      <xsd:complexType>
        <xsd:sequence>
          <xsd:element name="documentManagement">
            <xsd:complexType>
              <xsd:all>
                <xsd:element ref="ns2:Order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38d3f-5525-491d-9301-7fe40f402e6f" elementFormDefault="qualified">
    <xsd:import namespace="http://schemas.microsoft.com/office/2006/documentManagement/types"/>
    <xsd:import namespace="http://schemas.microsoft.com/office/infopath/2007/PartnerControls"/>
    <xsd:element name="OrderId" ma:index="8" nillable="true" ma:displayName="Порядковый номер" ma:internalName="OrderId"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Id xmlns="b7838d3f-5525-491d-9301-7fe40f402e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40EC0D-7B20-4649-B7AF-A8FA68A3A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38d3f-5525-491d-9301-7fe40f402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977FD-B24F-4FA7-AF67-49C7A1CBE45F}">
  <ds:schemaRefs>
    <ds:schemaRef ds:uri="http://purl.org/dc/elements/1.1/"/>
    <ds:schemaRef ds:uri="b7838d3f-5525-491d-9301-7fe40f402e6f"/>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E984B88-7932-4BB2-9D0F-ECDF25001B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25628</TotalTime>
  <Words>2530</Words>
  <Application>Microsoft Office PowerPoint</Application>
  <PresentationFormat>Широкоэкранный</PresentationFormat>
  <Paragraphs>243</Paragraphs>
  <Slides>22</Slides>
  <Notes>2</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3</vt:i4>
      </vt:variant>
      <vt:variant>
        <vt:lpstr>Внедренные серверы OLE</vt:lpstr>
      </vt:variant>
      <vt:variant>
        <vt:i4>1</vt:i4>
      </vt:variant>
      <vt:variant>
        <vt:lpstr>Заголовки слайдов</vt:lpstr>
      </vt:variant>
      <vt:variant>
        <vt:i4>22</vt:i4>
      </vt:variant>
    </vt:vector>
  </HeadingPairs>
  <TitlesOfParts>
    <vt:vector size="40" baseType="lpstr">
      <vt:lpstr>Arial</vt:lpstr>
      <vt:lpstr>Calibri</vt:lpstr>
      <vt:lpstr>Helvetica</vt:lpstr>
      <vt:lpstr>Helvetica Neue</vt:lpstr>
      <vt:lpstr>IngoStem</vt:lpstr>
      <vt:lpstr>IngoStem Bold</vt:lpstr>
      <vt:lpstr>IngoStem Light</vt:lpstr>
      <vt:lpstr>IngoStem Medium</vt:lpstr>
      <vt:lpstr>IngoStem Regular</vt:lpstr>
      <vt:lpstr>Symbol</vt:lpstr>
      <vt:lpstr>Tahoma</vt:lpstr>
      <vt:lpstr>Times</vt:lpstr>
      <vt:lpstr>Times New Roman</vt:lpstr>
      <vt:lpstr>TornadoCyr-Light</vt:lpstr>
      <vt:lpstr>Custom Design</vt:lpstr>
      <vt:lpstr>1_Оформление по умолчанию</vt:lpstr>
      <vt:lpstr>Слайды с цифрами</vt:lpstr>
      <vt:lpstr>Слайд think-cell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Страхование кибер-рисков. От чего защищает?</vt:lpstr>
      <vt:lpstr>Страхование кибер-рисков. От чего защищает?</vt:lpstr>
      <vt:lpstr>Страхование кибер-рисков. От чего защищает?</vt:lpstr>
      <vt:lpstr>Страхование кибер-рисков. От чего защищает?</vt:lpstr>
      <vt:lpstr>Страхование кибер-рисков. От чего защищает?</vt:lpstr>
      <vt:lpstr>Страхование кибер-рисков. От чего защищает?</vt:lpstr>
      <vt:lpstr>Страхование кибер-рисков. От чего защищает?</vt:lpstr>
      <vt:lpstr>Какие бывают убытки?</vt:lpstr>
      <vt:lpstr>Какие бывают убытки?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Сигида Ульяна Сергеевна (ОБМК)</dc:creator>
  <cp:lastModifiedBy>home</cp:lastModifiedBy>
  <cp:revision>376</cp:revision>
  <cp:lastPrinted>2022-02-25T08:58:08Z</cp:lastPrinted>
  <dcterms:modified xsi:type="dcterms:W3CDTF">2026-07-10T04:58:12Z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f0b804-62e0-47d9-bc61-31b566d2ec1e_Enabled">
    <vt:lpwstr>true</vt:lpwstr>
  </property>
  <property fmtid="{D5CDD505-2E9C-101B-9397-08002B2CF9AE}" pid="3" name="MSIP_Label_22f0b804-62e0-47d9-bc61-31b566d2ec1e_SetDate">
    <vt:lpwstr>2021-11-01T12:58:55Z</vt:lpwstr>
  </property>
  <property fmtid="{D5CDD505-2E9C-101B-9397-08002B2CF9AE}" pid="4" name="MSIP_Label_22f0b804-62e0-47d9-bc61-31b566d2ec1e_Method">
    <vt:lpwstr>Privileged</vt:lpwstr>
  </property>
  <property fmtid="{D5CDD505-2E9C-101B-9397-08002B2CF9AE}" pid="5" name="MSIP_Label_22f0b804-62e0-47d9-bc61-31b566d2ec1e_Name">
    <vt:lpwstr>22f0b804-62e0-47d9-bc61-31b566d2ec1e</vt:lpwstr>
  </property>
  <property fmtid="{D5CDD505-2E9C-101B-9397-08002B2CF9AE}" pid="6" name="MSIP_Label_22f0b804-62e0-47d9-bc61-31b566d2ec1e_SiteId">
    <vt:lpwstr>818b099f-45a1-4ad0-a663-221661b546d1</vt:lpwstr>
  </property>
  <property fmtid="{D5CDD505-2E9C-101B-9397-08002B2CF9AE}" pid="7" name="MSIP_Label_22f0b804-62e0-47d9-bc61-31b566d2ec1e_ActionId">
    <vt:lpwstr>766cba75-7ea1-40a7-b0d4-3a6aca176f57</vt:lpwstr>
  </property>
  <property fmtid="{D5CDD505-2E9C-101B-9397-08002B2CF9AE}" pid="8" name="MSIP_Label_22f0b804-62e0-47d9-bc61-31b566d2ec1e_ContentBits">
    <vt:lpwstr>0</vt:lpwstr>
  </property>
  <property fmtid="{D5CDD505-2E9C-101B-9397-08002B2CF9AE}" pid="9" name="ContentTypeId">
    <vt:lpwstr>0x0101006437F5F5F87E3E4BADEB867D3B7F83B2</vt:lpwstr>
  </property>
</Properties>
</file>