
<file path=[Content_Types].xml><?xml version="1.0" encoding="utf-8"?>
<Types xmlns="http://schemas.openxmlformats.org/package/2006/content-types">
  <Default Extension="png" ContentType="image/png"/>
  <Default Extension="bin" ContentType="application/vnd.openxmlformats-officedocument.oleObject"/>
  <Default Extension="svg" ContentType="image/svg+xml"/>
  <Default Extension="jpeg" ContentType="image/jpeg"/>
  <Default Extension="emf" ContentType="image/x-emf"/>
  <Default Extension="rels" ContentType="application/vnd.openxmlformats-package.relationships+xml"/>
  <Default Extension="xml" ContentType="application/xml"/>
  <Default Extension="wdp" ContentType="image/vnd.ms-photo"/>
  <Default Extension="vml" ContentType="application/vnd.openxmlformats-officedocument.vmlDrawin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 id="2147483672" r:id="rId5"/>
    <p:sldMasterId id="2147483687" r:id="rId6"/>
  </p:sldMasterIdLst>
  <p:notesMasterIdLst>
    <p:notesMasterId r:id="rId29"/>
  </p:notesMasterIdLst>
  <p:sldIdLst>
    <p:sldId id="316" r:id="rId7"/>
    <p:sldId id="399" r:id="rId8"/>
    <p:sldId id="404" r:id="rId9"/>
    <p:sldId id="403" r:id="rId10"/>
    <p:sldId id="405" r:id="rId11"/>
    <p:sldId id="406" r:id="rId12"/>
    <p:sldId id="407" r:id="rId13"/>
    <p:sldId id="408" r:id="rId14"/>
    <p:sldId id="409" r:id="rId15"/>
    <p:sldId id="397" r:id="rId16"/>
    <p:sldId id="410" r:id="rId17"/>
    <p:sldId id="347" r:id="rId18"/>
    <p:sldId id="359" r:id="rId19"/>
    <p:sldId id="348" r:id="rId20"/>
    <p:sldId id="393" r:id="rId21"/>
    <p:sldId id="400" r:id="rId22"/>
    <p:sldId id="401" r:id="rId23"/>
    <p:sldId id="402" r:id="rId24"/>
    <p:sldId id="374" r:id="rId25"/>
    <p:sldId id="375" r:id="rId26"/>
    <p:sldId id="411" r:id="rId27"/>
    <p:sldId id="289" r:id="rId28"/>
  </p:sldIdLst>
  <p:sldSz cx="12192000" cy="6858000"/>
  <p:notesSz cx="6808788" cy="9940925"/>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chemeClr val="accent1"/>
        </a:solidFill>
        <a:effectLst/>
        <a:uFillTx/>
        <a:latin typeface="+mn-lt"/>
        <a:ea typeface="+mn-ea"/>
        <a:cs typeface="+mn-cs"/>
        <a:sym typeface="Calibri"/>
      </a:defRPr>
    </a:lvl1pPr>
    <a:lvl2pPr marL="0" marR="0" indent="457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chemeClr val="accent1"/>
        </a:solidFill>
        <a:effectLst/>
        <a:uFillTx/>
        <a:latin typeface="+mn-lt"/>
        <a:ea typeface="+mn-ea"/>
        <a:cs typeface="+mn-cs"/>
        <a:sym typeface="Calibri"/>
      </a:defRPr>
    </a:lvl2pPr>
    <a:lvl3pPr marL="0" marR="0" indent="914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chemeClr val="accent1"/>
        </a:solidFill>
        <a:effectLst/>
        <a:uFillTx/>
        <a:latin typeface="+mn-lt"/>
        <a:ea typeface="+mn-ea"/>
        <a:cs typeface="+mn-cs"/>
        <a:sym typeface="Calibri"/>
      </a:defRPr>
    </a:lvl3pPr>
    <a:lvl4pPr marL="0" marR="0" indent="1371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chemeClr val="accent1"/>
        </a:solidFill>
        <a:effectLst/>
        <a:uFillTx/>
        <a:latin typeface="+mn-lt"/>
        <a:ea typeface="+mn-ea"/>
        <a:cs typeface="+mn-cs"/>
        <a:sym typeface="Calibri"/>
      </a:defRPr>
    </a:lvl4pPr>
    <a:lvl5pPr marL="0" marR="0" indent="1828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chemeClr val="accent1"/>
        </a:solidFill>
        <a:effectLst/>
        <a:uFillTx/>
        <a:latin typeface="+mn-lt"/>
        <a:ea typeface="+mn-ea"/>
        <a:cs typeface="+mn-cs"/>
        <a:sym typeface="Calibri"/>
      </a:defRPr>
    </a:lvl5pPr>
    <a:lvl6pPr marL="0" marR="0" indent="22860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chemeClr val="accent1"/>
        </a:solidFill>
        <a:effectLst/>
        <a:uFillTx/>
        <a:latin typeface="+mn-lt"/>
        <a:ea typeface="+mn-ea"/>
        <a:cs typeface="+mn-cs"/>
        <a:sym typeface="Calibri"/>
      </a:defRPr>
    </a:lvl6pPr>
    <a:lvl7pPr marL="0" marR="0" indent="2743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chemeClr val="accent1"/>
        </a:solidFill>
        <a:effectLst/>
        <a:uFillTx/>
        <a:latin typeface="+mn-lt"/>
        <a:ea typeface="+mn-ea"/>
        <a:cs typeface="+mn-cs"/>
        <a:sym typeface="Calibri"/>
      </a:defRPr>
    </a:lvl7pPr>
    <a:lvl8pPr marL="0" marR="0" indent="3200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chemeClr val="accent1"/>
        </a:solidFill>
        <a:effectLst/>
        <a:uFillTx/>
        <a:latin typeface="+mn-lt"/>
        <a:ea typeface="+mn-ea"/>
        <a:cs typeface="+mn-cs"/>
        <a:sym typeface="Calibri"/>
      </a:defRPr>
    </a:lvl8pPr>
    <a:lvl9pPr marL="0" marR="0" indent="3657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chemeClr val="accent1"/>
        </a:solidFill>
        <a:effectLst/>
        <a:uFillTx/>
        <a:latin typeface="+mn-lt"/>
        <a:ea typeface="+mn-ea"/>
        <a:cs typeface="+mn-cs"/>
        <a:sym typeface="Calibri"/>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Симакова Бэлла Анатольевна (ДВС)" initials="СБА(" lastIdx="2" clrIdx="0">
    <p:extLst>
      <p:ext uri="{19B8F6BF-5375-455C-9EA6-DF929625EA0E}">
        <p15:presenceInfo xmlns:p15="http://schemas.microsoft.com/office/powerpoint/2012/main" userId="S-1-5-21-2031528965-2573222382-2246632801-244837" providerId="AD"/>
      </p:ext>
    </p:extLst>
  </p:cmAuthor>
  <p:cmAuthor id="2" name="KF67241" initials="K" lastIdx="1" clrIdx="1">
    <p:extLst>
      <p:ext uri="{19B8F6BF-5375-455C-9EA6-DF929625EA0E}">
        <p15:presenceInfo xmlns:p15="http://schemas.microsoft.com/office/powerpoint/2012/main" userId="KF67241" providerId="None"/>
      </p:ext>
    </p:extLst>
  </p:cmAuthor>
  <p:cmAuthor id="3" name="Dmitry " initials="C" lastIdx="1" clrIdx="2">
    <p:extLst>
      <p:ext uri="{19B8F6BF-5375-455C-9EA6-DF929625EA0E}">
        <p15:presenceInfo xmlns:p15="http://schemas.microsoft.com/office/powerpoint/2012/main" userId="Dmitry "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47BB"/>
    <a:srgbClr val="1A51A4"/>
    <a:srgbClr val="0091C6"/>
    <a:srgbClr val="000000"/>
    <a:srgbClr val="EFF5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Ref idx="minor">
          <a:schemeClr val="accent1"/>
        </a:fontRef>
        <a:schemeClr val="accent1"/>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CEE6"/>
          </a:solidFill>
        </a:fill>
      </a:tcStyle>
    </a:wholeTbl>
    <a:band2H>
      <a:tcTxStyle/>
      <a:tcStyle>
        <a:tcBdr/>
        <a:fill>
          <a:solidFill>
            <a:srgbClr val="E6E8F3"/>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C7B018BB-80A7-4F77-B60F-C8B233D01FF8}" styleName="">
    <a:tblBg/>
    <a:wholeTbl>
      <a:tcTxStyle b="off" i="off">
        <a:fontRef idx="minor">
          <a:schemeClr val="accent1"/>
        </a:fontRef>
        <a:schemeClr val="accent1"/>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DE9CE"/>
          </a:solidFill>
        </a:fill>
      </a:tcStyle>
    </a:wholeTbl>
    <a:band2H>
      <a:tcTxStyle/>
      <a:tcStyle>
        <a:tcBdr/>
        <a:fill>
          <a:solidFill>
            <a:srgbClr val="EFF4E8"/>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EEE7283C-3CF3-47DC-8721-378D4A62B228}" styleName="">
    <a:tblBg/>
    <a:wholeTbl>
      <a:tcTxStyle b="off" i="off">
        <a:fontRef idx="minor">
          <a:schemeClr val="accent1"/>
        </a:fontRef>
        <a:schemeClr val="accent1"/>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F5CBCE"/>
          </a:solidFill>
        </a:fill>
      </a:tcStyle>
    </a:wholeTbl>
    <a:band2H>
      <a:tcTxStyle/>
      <a:tcStyle>
        <a:tcBdr/>
        <a:fill>
          <a:solidFill>
            <a:srgbClr val="FAE7E8"/>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CF821DB8-F4EB-4A41-A1BA-3FCAFE7338EE}" styleName="">
    <a:tblBg/>
    <a:wholeTbl>
      <a:tcTxStyle b="off" i="off">
        <a:fontRef idx="minor">
          <a:schemeClr val="accent1"/>
        </a:fontRef>
        <a:schemeClr val="accent1"/>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8F3"/>
          </a:solidFill>
        </a:fill>
      </a:tcStyle>
    </a:wholeTbl>
    <a:band2H>
      <a:tcTxStyle/>
      <a:tcStyle>
        <a:tcBdr/>
        <a:fill>
          <a:solidFill>
            <a:srgbClr val="FFFFFF"/>
          </a:solidFill>
        </a:fill>
      </a:tcStyle>
    </a:band2H>
    <a:firstCol>
      <a:tcTxStyle b="on" i="off">
        <a:fontRef idx="min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Ref idx="minor">
          <a:schemeClr val="accent1"/>
        </a:fontRef>
        <a:schemeClr val="accent1"/>
      </a:tcTxStyle>
      <a:tcStyle>
        <a:tcBdr>
          <a:left>
            <a:ln w="12700" cap="flat">
              <a:noFill/>
              <a:miter lim="400000"/>
            </a:ln>
          </a:left>
          <a:right>
            <a:ln w="12700" cap="flat">
              <a:noFill/>
              <a:miter lim="400000"/>
            </a:ln>
          </a:right>
          <a:top>
            <a:ln w="50800" cap="flat">
              <a:solidFill>
                <a:schemeClr val="accent1"/>
              </a:solidFill>
              <a:prstDash val="solid"/>
              <a:round/>
            </a:ln>
          </a:top>
          <a:bottom>
            <a:ln w="25400" cap="flat">
              <a:solidFill>
                <a:schemeClr val="accent1"/>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Ref idx="minor">
          <a:srgbClr val="FFFFFF"/>
        </a:fontRef>
        <a:srgbClr val="FFFFFF"/>
      </a:tcTxStyle>
      <a:tcStyle>
        <a:tcBdr>
          <a:left>
            <a:ln w="12700" cap="flat">
              <a:noFill/>
              <a:miter lim="400000"/>
            </a:ln>
          </a:left>
          <a:right>
            <a:ln w="12700" cap="flat">
              <a:noFill/>
              <a:miter lim="400000"/>
            </a:ln>
          </a:right>
          <a:top>
            <a:ln w="25400" cap="flat">
              <a:solidFill>
                <a:schemeClr val="accent1"/>
              </a:solidFill>
              <a:prstDash val="solid"/>
              <a:round/>
            </a:ln>
          </a:top>
          <a:bottom>
            <a:ln w="25400" cap="flat">
              <a:solidFill>
                <a:schemeClr val="accent1"/>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Ref idx="minor">
          <a:schemeClr val="accent1"/>
        </a:fontRef>
        <a:schemeClr val="accent1"/>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CEE6"/>
          </a:solidFill>
        </a:fill>
      </a:tcStyle>
    </a:wholeTbl>
    <a:band2H>
      <a:tcTxStyle/>
      <a:tcStyle>
        <a:tcBdr/>
        <a:fill>
          <a:solidFill>
            <a:srgbClr val="E6E8F3"/>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2708684C-4D16-4618-839F-0558EEFCDFE6}" styleName="">
    <a:tblBg/>
    <a:wholeTbl>
      <a:tcTxStyle b="off" i="off">
        <a:fontRef idx="minor">
          <a:schemeClr val="accent1"/>
        </a:fontRef>
        <a:schemeClr val="accent1"/>
      </a:tcTxStyle>
      <a:tcStyle>
        <a:tcBdr>
          <a:left>
            <a:ln w="12700" cap="flat">
              <a:solidFill>
                <a:schemeClr val="accent1"/>
              </a:solidFill>
              <a:prstDash val="solid"/>
              <a:round/>
            </a:ln>
          </a:left>
          <a:right>
            <a:ln w="12700" cap="flat">
              <a:solidFill>
                <a:schemeClr val="accent1"/>
              </a:solidFill>
              <a:prstDash val="solid"/>
              <a:round/>
            </a:ln>
          </a:right>
          <a:top>
            <a:ln w="12700" cap="flat">
              <a:solidFill>
                <a:schemeClr val="accent1"/>
              </a:solidFill>
              <a:prstDash val="solid"/>
              <a:round/>
            </a:ln>
          </a:top>
          <a:bottom>
            <a:ln w="12700" cap="flat">
              <a:solidFill>
                <a:schemeClr val="accent1"/>
              </a:solidFill>
              <a:prstDash val="solid"/>
              <a:round/>
            </a:ln>
          </a:bottom>
          <a:insideH>
            <a:ln w="12700" cap="flat">
              <a:solidFill>
                <a:schemeClr val="accent1"/>
              </a:solidFill>
              <a:prstDash val="solid"/>
              <a:round/>
            </a:ln>
          </a:insideH>
          <a:insideV>
            <a:ln w="12700" cap="flat">
              <a:solidFill>
                <a:schemeClr val="accent1"/>
              </a:solidFill>
              <a:prstDash val="solid"/>
              <a:round/>
            </a:ln>
          </a:insideV>
        </a:tcBdr>
        <a:fill>
          <a:solidFill>
            <a:schemeClr val="accent1">
              <a:alpha val="20000"/>
            </a:schemeClr>
          </a:solidFill>
        </a:fill>
      </a:tcStyle>
    </a:wholeTbl>
    <a:band2H>
      <a:tcTxStyle/>
      <a:tcStyle>
        <a:tcBdr/>
        <a:fill>
          <a:solidFill>
            <a:srgbClr val="FFFFFF"/>
          </a:solidFill>
        </a:fill>
      </a:tcStyle>
    </a:band2H>
    <a:firstCol>
      <a:tcTxStyle b="on" i="off">
        <a:fontRef idx="minor">
          <a:schemeClr val="accent1"/>
        </a:fontRef>
        <a:schemeClr val="accent1"/>
      </a:tcTxStyle>
      <a:tcStyle>
        <a:tcBdr>
          <a:left>
            <a:ln w="12700" cap="flat">
              <a:solidFill>
                <a:schemeClr val="accent1"/>
              </a:solidFill>
              <a:prstDash val="solid"/>
              <a:round/>
            </a:ln>
          </a:left>
          <a:right>
            <a:ln w="12700" cap="flat">
              <a:solidFill>
                <a:schemeClr val="accent1"/>
              </a:solidFill>
              <a:prstDash val="solid"/>
              <a:round/>
            </a:ln>
          </a:right>
          <a:top>
            <a:ln w="12700" cap="flat">
              <a:solidFill>
                <a:schemeClr val="accent1"/>
              </a:solidFill>
              <a:prstDash val="solid"/>
              <a:round/>
            </a:ln>
          </a:top>
          <a:bottom>
            <a:ln w="12700" cap="flat">
              <a:solidFill>
                <a:schemeClr val="accent1"/>
              </a:solidFill>
              <a:prstDash val="solid"/>
              <a:round/>
            </a:ln>
          </a:bottom>
          <a:insideH>
            <a:ln w="12700" cap="flat">
              <a:solidFill>
                <a:schemeClr val="accent1"/>
              </a:solidFill>
              <a:prstDash val="solid"/>
              <a:round/>
            </a:ln>
          </a:insideH>
          <a:insideV>
            <a:ln w="12700" cap="flat">
              <a:solidFill>
                <a:schemeClr val="accent1"/>
              </a:solidFill>
              <a:prstDash val="solid"/>
              <a:round/>
            </a:ln>
          </a:insideV>
        </a:tcBdr>
        <a:fill>
          <a:solidFill>
            <a:schemeClr val="accent1">
              <a:alpha val="20000"/>
            </a:schemeClr>
          </a:solidFill>
        </a:fill>
      </a:tcStyle>
    </a:firstCol>
    <a:lastRow>
      <a:tcTxStyle b="on" i="off">
        <a:fontRef idx="minor">
          <a:schemeClr val="accent1"/>
        </a:fontRef>
        <a:schemeClr val="accent1"/>
      </a:tcTxStyle>
      <a:tcStyle>
        <a:tcBdr>
          <a:left>
            <a:ln w="12700" cap="flat">
              <a:solidFill>
                <a:schemeClr val="accent1"/>
              </a:solidFill>
              <a:prstDash val="solid"/>
              <a:round/>
            </a:ln>
          </a:left>
          <a:right>
            <a:ln w="12700" cap="flat">
              <a:solidFill>
                <a:schemeClr val="accent1"/>
              </a:solidFill>
              <a:prstDash val="solid"/>
              <a:round/>
            </a:ln>
          </a:right>
          <a:top>
            <a:ln w="50800" cap="flat">
              <a:solidFill>
                <a:schemeClr val="accent1"/>
              </a:solidFill>
              <a:prstDash val="solid"/>
              <a:round/>
            </a:ln>
          </a:top>
          <a:bottom>
            <a:ln w="12700" cap="flat">
              <a:solidFill>
                <a:schemeClr val="accent1"/>
              </a:solidFill>
              <a:prstDash val="solid"/>
              <a:round/>
            </a:ln>
          </a:bottom>
          <a:insideH>
            <a:ln w="12700" cap="flat">
              <a:solidFill>
                <a:schemeClr val="accent1"/>
              </a:solidFill>
              <a:prstDash val="solid"/>
              <a:round/>
            </a:ln>
          </a:insideH>
          <a:insideV>
            <a:ln w="12700" cap="flat">
              <a:solidFill>
                <a:schemeClr val="accent1"/>
              </a:solidFill>
              <a:prstDash val="solid"/>
              <a:round/>
            </a:ln>
          </a:insideV>
        </a:tcBdr>
        <a:fill>
          <a:noFill/>
        </a:fill>
      </a:tcStyle>
    </a:lastRow>
    <a:firstRow>
      <a:tcTxStyle b="on" i="off">
        <a:fontRef idx="minor">
          <a:schemeClr val="accent1"/>
        </a:fontRef>
        <a:schemeClr val="accent1"/>
      </a:tcTxStyle>
      <a:tcStyle>
        <a:tcBdr>
          <a:left>
            <a:ln w="12700" cap="flat">
              <a:solidFill>
                <a:schemeClr val="accent1"/>
              </a:solidFill>
              <a:prstDash val="solid"/>
              <a:round/>
            </a:ln>
          </a:left>
          <a:right>
            <a:ln w="12700" cap="flat">
              <a:solidFill>
                <a:schemeClr val="accent1"/>
              </a:solidFill>
              <a:prstDash val="solid"/>
              <a:round/>
            </a:ln>
          </a:right>
          <a:top>
            <a:ln w="12700" cap="flat">
              <a:solidFill>
                <a:schemeClr val="accent1"/>
              </a:solidFill>
              <a:prstDash val="solid"/>
              <a:round/>
            </a:ln>
          </a:top>
          <a:bottom>
            <a:ln w="25400" cap="flat">
              <a:solidFill>
                <a:schemeClr val="accent1"/>
              </a:solidFill>
              <a:prstDash val="solid"/>
              <a:round/>
            </a:ln>
          </a:bottom>
          <a:insideH>
            <a:ln w="12700" cap="flat">
              <a:solidFill>
                <a:schemeClr val="accent1"/>
              </a:solidFill>
              <a:prstDash val="solid"/>
              <a:round/>
            </a:ln>
          </a:insideH>
          <a:insideV>
            <a:ln w="12700" cap="flat">
              <a:solidFill>
                <a:schemeClr val="accent1"/>
              </a:solidFill>
              <a:prstDash val="solid"/>
              <a:round/>
            </a:ln>
          </a:insideV>
        </a:tcBdr>
        <a:fill>
          <a:noFill/>
        </a:fill>
      </a:tcStyle>
    </a:firstRow>
  </a:tblStyle>
  <a:tblStyle styleId="{5940675A-B579-460E-94D1-54222C63F5DA}" styleName="Нет стиля, сетка таблицы">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3214" autoAdjust="0"/>
    <p:restoredTop sz="94660"/>
  </p:normalViewPr>
  <p:slideViewPr>
    <p:cSldViewPr snapToGrid="0">
      <p:cViewPr varScale="1">
        <p:scale>
          <a:sx n="105" d="100"/>
          <a:sy n="105" d="100"/>
        </p:scale>
        <p:origin x="150" y="1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 Type="http://schemas.openxmlformats.org/officeDocument/2006/relationships/customXml" Target="../customXml/item3.xml"/><Relationship Id="rId21" Type="http://schemas.openxmlformats.org/officeDocument/2006/relationships/slide" Target="slides/slide15.xml"/><Relationship Id="rId34" Type="http://schemas.openxmlformats.org/officeDocument/2006/relationships/tableStyles" Target="tableStyles.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viewProps" Target="viewProps.xml"/><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commentAuthors" Target="commentAuthors.xml"/><Relationship Id="rId8" Type="http://schemas.openxmlformats.org/officeDocument/2006/relationships/slide" Target="slides/slide2.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10.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11.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9.vml.rels><?xml version="1.0" encoding="UTF-8" standalone="yes"?>
<Relationships xmlns="http://schemas.openxmlformats.org/package/2006/relationships"><Relationship Id="rId1" Type="http://schemas.openxmlformats.org/officeDocument/2006/relationships/image" Target="../media/image7.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07" name="Shape 207"/>
          <p:cNvSpPr>
            <a:spLocks noGrp="1" noRot="1" noChangeAspect="1"/>
          </p:cNvSpPr>
          <p:nvPr>
            <p:ph type="sldImg"/>
          </p:nvPr>
        </p:nvSpPr>
        <p:spPr>
          <a:xfrm>
            <a:off x="92075" y="746125"/>
            <a:ext cx="6624638" cy="3727450"/>
          </a:xfrm>
          <a:prstGeom prst="rect">
            <a:avLst/>
          </a:prstGeom>
        </p:spPr>
        <p:txBody>
          <a:bodyPr/>
          <a:lstStyle/>
          <a:p>
            <a:endParaRPr/>
          </a:p>
        </p:txBody>
      </p:sp>
      <p:sp>
        <p:nvSpPr>
          <p:cNvPr id="208" name="Shape 208"/>
          <p:cNvSpPr>
            <a:spLocks noGrp="1"/>
          </p:cNvSpPr>
          <p:nvPr>
            <p:ph type="body" sz="quarter" idx="1"/>
          </p:nvPr>
        </p:nvSpPr>
        <p:spPr>
          <a:xfrm>
            <a:off x="907839" y="4721940"/>
            <a:ext cx="4993111" cy="4473416"/>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latinLnBrk="0">
      <a:defRPr sz="1200">
        <a:latin typeface="+mn-lt"/>
        <a:ea typeface="+mn-ea"/>
        <a:cs typeface="+mn-cs"/>
        <a:sym typeface="Calibri"/>
      </a:defRPr>
    </a:lvl1pPr>
    <a:lvl2pPr indent="228600" latinLnBrk="0">
      <a:defRPr sz="1200">
        <a:latin typeface="+mn-lt"/>
        <a:ea typeface="+mn-ea"/>
        <a:cs typeface="+mn-cs"/>
        <a:sym typeface="Calibri"/>
      </a:defRPr>
    </a:lvl2pPr>
    <a:lvl3pPr indent="457200" latinLnBrk="0">
      <a:defRPr sz="1200">
        <a:latin typeface="+mn-lt"/>
        <a:ea typeface="+mn-ea"/>
        <a:cs typeface="+mn-cs"/>
        <a:sym typeface="Calibri"/>
      </a:defRPr>
    </a:lvl3pPr>
    <a:lvl4pPr indent="685800" latinLnBrk="0">
      <a:defRPr sz="1200">
        <a:latin typeface="+mn-lt"/>
        <a:ea typeface="+mn-ea"/>
        <a:cs typeface="+mn-cs"/>
        <a:sym typeface="Calibri"/>
      </a:defRPr>
    </a:lvl4pPr>
    <a:lvl5pPr indent="914400" latinLnBrk="0">
      <a:defRPr sz="1200">
        <a:latin typeface="+mn-lt"/>
        <a:ea typeface="+mn-ea"/>
        <a:cs typeface="+mn-cs"/>
        <a:sym typeface="Calibri"/>
      </a:defRPr>
    </a:lvl5pPr>
    <a:lvl6pPr indent="1143000" latinLnBrk="0">
      <a:defRPr sz="1200">
        <a:latin typeface="+mn-lt"/>
        <a:ea typeface="+mn-ea"/>
        <a:cs typeface="+mn-cs"/>
        <a:sym typeface="Calibri"/>
      </a:defRPr>
    </a:lvl6pPr>
    <a:lvl7pPr indent="1371600" latinLnBrk="0">
      <a:defRPr sz="1200">
        <a:latin typeface="+mn-lt"/>
        <a:ea typeface="+mn-ea"/>
        <a:cs typeface="+mn-cs"/>
        <a:sym typeface="Calibri"/>
      </a:defRPr>
    </a:lvl7pPr>
    <a:lvl8pPr indent="1600200" latinLnBrk="0">
      <a:defRPr sz="1200">
        <a:latin typeface="+mn-lt"/>
        <a:ea typeface="+mn-ea"/>
        <a:cs typeface="+mn-cs"/>
        <a:sym typeface="Calibri"/>
      </a:defRPr>
    </a:lvl8pPr>
    <a:lvl9pPr indent="1828800" latinLnBrk="0">
      <a:defRPr sz="1200">
        <a:latin typeface="+mn-lt"/>
        <a:ea typeface="+mn-ea"/>
        <a:cs typeface="+mn-cs"/>
        <a:sym typeface="Calibri"/>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a:p>
        </p:txBody>
      </p:sp>
    </p:spTree>
    <p:extLst>
      <p:ext uri="{BB962C8B-B14F-4D97-AF65-F5344CB8AC3E}">
        <p14:creationId xmlns:p14="http://schemas.microsoft.com/office/powerpoint/2010/main" val="251315482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a:p>
        </p:txBody>
      </p:sp>
    </p:spTree>
    <p:extLst>
      <p:ext uri="{BB962C8B-B14F-4D97-AF65-F5344CB8AC3E}">
        <p14:creationId xmlns:p14="http://schemas.microsoft.com/office/powerpoint/2010/main" val="350541682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x">
  <p:cSld name="1_Title and Content">
    <p:spTree>
      <p:nvGrpSpPr>
        <p:cNvPr id="1" name=""/>
        <p:cNvGrpSpPr/>
        <p:nvPr/>
      </p:nvGrpSpPr>
      <p:grpSpPr>
        <a:xfrm>
          <a:off x="0" y="0"/>
          <a:ext cx="0" cy="0"/>
          <a:chOff x="0" y="0"/>
          <a:chExt cx="0" cy="0"/>
        </a:xfrm>
      </p:grpSpPr>
      <p:pic>
        <p:nvPicPr>
          <p:cNvPr id="53" name="Рисунок 3" descr="Рисунок 3"/>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0493429" y="480371"/>
            <a:ext cx="1281660" cy="304395"/>
          </a:xfrm>
          <a:prstGeom prst="rect">
            <a:avLst/>
          </a:prstGeom>
          <a:ln w="12700">
            <a:miter lim="400000"/>
          </a:ln>
        </p:spPr>
      </p:pic>
      <p:sp>
        <p:nvSpPr>
          <p:cNvPr id="54" name="Title Text"/>
          <p:cNvSpPr txBox="1">
            <a:spLocks noGrp="1"/>
          </p:cNvSpPr>
          <p:nvPr>
            <p:ph type="title"/>
          </p:nvPr>
        </p:nvSpPr>
        <p:spPr>
          <a:xfrm>
            <a:off x="4258871" y="0"/>
            <a:ext cx="7501971" cy="1725090"/>
          </a:xfrm>
          <a:prstGeom prst="rect">
            <a:avLst/>
          </a:prstGeom>
        </p:spPr>
        <p:txBody>
          <a:bodyPr anchor="t">
            <a:normAutofit/>
          </a:bodyPr>
          <a:lstStyle/>
          <a:p>
            <a:r>
              <a:t>Title Text</a:t>
            </a:r>
          </a:p>
        </p:txBody>
      </p:sp>
      <p:sp>
        <p:nvSpPr>
          <p:cNvPr id="55" name="Body Level One…"/>
          <p:cNvSpPr txBox="1">
            <a:spLocks noGrp="1"/>
          </p:cNvSpPr>
          <p:nvPr>
            <p:ph type="body" sz="half" idx="1"/>
          </p:nvPr>
        </p:nvSpPr>
        <p:spPr>
          <a:xfrm>
            <a:off x="4258871" y="2302699"/>
            <a:ext cx="7501971" cy="3645684"/>
          </a:xfrm>
          <a:prstGeom prst="rect">
            <a:avLst/>
          </a:prstGeom>
        </p:spPr>
        <p:txBody>
          <a:bodyPr>
            <a:normAutofit/>
          </a:bodyPr>
          <a:lstStyle/>
          <a:p>
            <a:r>
              <a:t>Body Level One</a:t>
            </a:r>
          </a:p>
          <a:p>
            <a:pPr lvl="1"/>
            <a:r>
              <a:t>Body Level Two</a:t>
            </a:r>
          </a:p>
          <a:p>
            <a:pPr lvl="2"/>
            <a:r>
              <a:t>Body Level Three</a:t>
            </a:r>
          </a:p>
          <a:p>
            <a:pPr lvl="3"/>
            <a:r>
              <a:t>Body Level Four</a:t>
            </a:r>
          </a:p>
          <a:p>
            <a:pPr lvl="4"/>
            <a:r>
              <a:t>Body Level Five</a:t>
            </a:r>
          </a:p>
        </p:txBody>
      </p:sp>
      <p:sp>
        <p:nvSpPr>
          <p:cNvPr id="56" name="Slide Number"/>
          <p:cNvSpPr txBox="1">
            <a:spLocks noGrp="1"/>
          </p:cNvSpPr>
          <p:nvPr>
            <p:ph type="sldNum" sz="quarter" idx="2"/>
          </p:nvPr>
        </p:nvSpPr>
        <p:spPr>
          <a:xfrm>
            <a:off x="413855" y="6084501"/>
            <a:ext cx="335867" cy="333089"/>
          </a:xfrm>
          <a:prstGeom prst="rect">
            <a:avLst/>
          </a:prstGeom>
        </p:spPr>
        <p:txBody>
          <a:bodyPr anchor="t"/>
          <a:lstStyle>
            <a:lvl1pPr algn="l">
              <a:defRPr sz="1800"/>
            </a:lvl1pPr>
          </a:lstStyle>
          <a:p>
            <a:fld id="{86CB4B4D-7CA3-9044-876B-883B54F8677D}" type="slidenum">
              <a:t>‹#›</a:t>
            </a:fld>
            <a:endParaRPr/>
          </a:p>
        </p:txBody>
      </p:sp>
    </p:spTree>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p:cSld name="Макет с фото справа">
    <p:spTree>
      <p:nvGrpSpPr>
        <p:cNvPr id="1" name=""/>
        <p:cNvGrpSpPr/>
        <p:nvPr/>
      </p:nvGrpSpPr>
      <p:grpSpPr>
        <a:xfrm>
          <a:off x="0" y="0"/>
          <a:ext cx="0" cy="0"/>
          <a:chOff x="0" y="0"/>
          <a:chExt cx="0" cy="0"/>
        </a:xfrm>
      </p:grpSpPr>
      <p:sp>
        <p:nvSpPr>
          <p:cNvPr id="11" name="Заголовок 1"/>
          <p:cNvSpPr>
            <a:spLocks noGrp="1"/>
          </p:cNvSpPr>
          <p:nvPr>
            <p:ph type="title" hasCustomPrompt="1"/>
          </p:nvPr>
        </p:nvSpPr>
        <p:spPr>
          <a:xfrm>
            <a:off x="334433" y="373961"/>
            <a:ext cx="7272315" cy="902759"/>
          </a:xfrm>
        </p:spPr>
        <p:txBody>
          <a:bodyPr/>
          <a:lstStyle>
            <a:lvl1pPr>
              <a:defRPr sz="2400"/>
            </a:lvl1pPr>
          </a:lstStyle>
          <a:p>
            <a:r>
              <a:rPr lang="ru-RU" dirty="0"/>
              <a:t>Впишите вывод, отражающий суть слайда, не более 2 строк</a:t>
            </a:r>
          </a:p>
        </p:txBody>
      </p:sp>
      <p:sp>
        <p:nvSpPr>
          <p:cNvPr id="17" name="Slide Number Placeholder 5"/>
          <p:cNvSpPr>
            <a:spLocks noGrp="1"/>
          </p:cNvSpPr>
          <p:nvPr>
            <p:ph type="sldNum" sz="quarter" idx="4"/>
          </p:nvPr>
        </p:nvSpPr>
        <p:spPr>
          <a:xfrm>
            <a:off x="10567688" y="6393438"/>
            <a:ext cx="1431235" cy="365125"/>
          </a:xfrm>
          <a:prstGeom prst="rect">
            <a:avLst/>
          </a:prstGeom>
        </p:spPr>
        <p:txBody>
          <a:bodyPr vert="horz" lIns="91440" tIns="45720" rIns="91440" bIns="45720" rtlCol="0" anchor="ctr"/>
          <a:lstStyle>
            <a:lvl1pPr algn="r">
              <a:defRPr sz="1600">
                <a:solidFill>
                  <a:schemeClr val="bg1"/>
                </a:solidFill>
              </a:defRPr>
            </a:lvl1pPr>
          </a:lstStyle>
          <a:p>
            <a:fld id="{48F63A3B-78C7-47BE-AE5E-E10140E04643}" type="slidenum">
              <a:rPr lang="en-US" smtClean="0"/>
              <a:pPr/>
              <a:t>‹#›</a:t>
            </a:fld>
            <a:endParaRPr lang="en-US" dirty="0"/>
          </a:p>
        </p:txBody>
      </p:sp>
      <p:sp>
        <p:nvSpPr>
          <p:cNvPr id="5" name="Рисунок 4">
            <a:extLst>
              <a:ext uri="{FF2B5EF4-FFF2-40B4-BE49-F238E27FC236}">
                <a16:creationId xmlns:a16="http://schemas.microsoft.com/office/drawing/2014/main" id="{719F5CD8-9326-43F8-9E3E-789D6FA85871}"/>
              </a:ext>
            </a:extLst>
          </p:cNvPr>
          <p:cNvSpPr>
            <a:spLocks noGrp="1"/>
          </p:cNvSpPr>
          <p:nvPr>
            <p:ph type="pic" sz="quarter" idx="12"/>
          </p:nvPr>
        </p:nvSpPr>
        <p:spPr>
          <a:xfrm>
            <a:off x="8015818" y="0"/>
            <a:ext cx="4176183" cy="6858000"/>
          </a:xfrm>
          <a:solidFill>
            <a:schemeClr val="bg1">
              <a:lumMod val="85000"/>
            </a:schemeClr>
          </a:solidFill>
        </p:spPr>
        <p:txBody>
          <a:bodyPr/>
          <a:lstStyle/>
          <a:p>
            <a:r>
              <a:rPr lang="ru-RU"/>
              <a:t>Вставка рисунка</a:t>
            </a:r>
            <a:endParaRPr lang="ru-RU" dirty="0"/>
          </a:p>
        </p:txBody>
      </p:sp>
      <p:sp>
        <p:nvSpPr>
          <p:cNvPr id="12" name="Текст 9">
            <a:extLst>
              <a:ext uri="{FF2B5EF4-FFF2-40B4-BE49-F238E27FC236}">
                <a16:creationId xmlns:a16="http://schemas.microsoft.com/office/drawing/2014/main" id="{04B0798D-9CEF-4132-AF3D-B9031E32B536}"/>
              </a:ext>
            </a:extLst>
          </p:cNvPr>
          <p:cNvSpPr>
            <a:spLocks noGrp="1"/>
          </p:cNvSpPr>
          <p:nvPr>
            <p:ph type="body" sz="quarter" idx="13" hasCustomPrompt="1"/>
          </p:nvPr>
        </p:nvSpPr>
        <p:spPr>
          <a:xfrm>
            <a:off x="352103" y="164172"/>
            <a:ext cx="3090333" cy="256117"/>
          </a:xfrm>
        </p:spPr>
        <p:txBody>
          <a:bodyPr lIns="0">
            <a:noAutofit/>
          </a:bodyPr>
          <a:lstStyle>
            <a:lvl1pPr>
              <a:defRPr sz="1400">
                <a:solidFill>
                  <a:schemeClr val="tx1">
                    <a:lumMod val="40000"/>
                    <a:lumOff val="60000"/>
                  </a:schemeClr>
                </a:solidFill>
              </a:defRPr>
            </a:lvl1pPr>
          </a:lstStyle>
          <a:p>
            <a:pPr lvl="0"/>
            <a:r>
              <a:rPr lang="ru-RU" dirty="0"/>
              <a:t>Впишите название раздела</a:t>
            </a:r>
          </a:p>
        </p:txBody>
      </p:sp>
      <p:sp>
        <p:nvSpPr>
          <p:cNvPr id="7" name="Slide Number Placeholder 5"/>
          <p:cNvSpPr txBox="1">
            <a:spLocks/>
          </p:cNvSpPr>
          <p:nvPr/>
        </p:nvSpPr>
        <p:spPr>
          <a:xfrm>
            <a:off x="10567688" y="6393438"/>
            <a:ext cx="1431235" cy="365125"/>
          </a:xfrm>
          <a:prstGeom prst="rect">
            <a:avLst/>
          </a:prstGeom>
        </p:spPr>
        <p:txBody>
          <a:bodyPr vert="horz" lIns="121920" tIns="60960" rIns="121920" bIns="60960" rtlCol="0" anchor="ctr"/>
          <a:lstStyle>
            <a:defPPr>
              <a:defRPr lang="en-US"/>
            </a:defPPr>
            <a:lvl1pPr marL="0" algn="r" defTabSz="457200" rtl="0" eaLnBrk="1" latinLnBrk="0" hangingPunct="1">
              <a:defRPr sz="1200" kern="1200">
                <a:solidFill>
                  <a:schemeClr val="tx1">
                    <a:lumMod val="90000"/>
                    <a:lumOff val="10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48F63A3B-78C7-47BE-AE5E-E10140E04643}" type="slidenum">
              <a:rPr lang="en-US" sz="1600" smtClean="0">
                <a:solidFill>
                  <a:schemeClr val="bg1"/>
                </a:solidFill>
              </a:rPr>
              <a:pPr/>
              <a:t>‹#›</a:t>
            </a:fld>
            <a:endParaRPr lang="en-US" sz="1600" dirty="0">
              <a:solidFill>
                <a:schemeClr val="bg1"/>
              </a:solidFill>
            </a:endParaRPr>
          </a:p>
        </p:txBody>
      </p:sp>
      <p:sp>
        <p:nvSpPr>
          <p:cNvPr id="8" name="Текст 8"/>
          <p:cNvSpPr>
            <a:spLocks noGrp="1"/>
          </p:cNvSpPr>
          <p:nvPr>
            <p:ph type="body" sz="quarter" idx="10" hasCustomPrompt="1"/>
          </p:nvPr>
        </p:nvSpPr>
        <p:spPr>
          <a:xfrm>
            <a:off x="334434" y="6393438"/>
            <a:ext cx="7599201" cy="256117"/>
          </a:xfrm>
        </p:spPr>
        <p:txBody>
          <a:bodyPr lIns="0">
            <a:noAutofit/>
          </a:bodyPr>
          <a:lstStyle>
            <a:lvl1pPr>
              <a:defRPr sz="1067" baseline="0">
                <a:solidFill>
                  <a:schemeClr val="bg1">
                    <a:lumMod val="50000"/>
                  </a:schemeClr>
                </a:solidFill>
              </a:defRPr>
            </a:lvl1pPr>
          </a:lstStyle>
          <a:p>
            <a:pPr lvl="0"/>
            <a:r>
              <a:rPr lang="ru-RU" dirty="0"/>
              <a:t>Впишите источники, примечания и комментарии</a:t>
            </a:r>
          </a:p>
        </p:txBody>
      </p:sp>
      <p:sp>
        <p:nvSpPr>
          <p:cNvPr id="9" name="Slide Number Placeholder 5"/>
          <p:cNvSpPr txBox="1">
            <a:spLocks/>
          </p:cNvSpPr>
          <p:nvPr/>
        </p:nvSpPr>
        <p:spPr>
          <a:xfrm>
            <a:off x="10567688" y="6393438"/>
            <a:ext cx="1431235" cy="365125"/>
          </a:xfrm>
          <a:prstGeom prst="rect">
            <a:avLst/>
          </a:prstGeom>
        </p:spPr>
        <p:txBody>
          <a:bodyPr vert="horz" lIns="121920" tIns="60960" rIns="121920" bIns="60960" rtlCol="0" anchor="ctr"/>
          <a:lstStyle>
            <a:defPPr>
              <a:defRPr lang="en-US"/>
            </a:defPPr>
            <a:lvl1pPr marL="0" algn="r" defTabSz="457200" rtl="0" eaLnBrk="1" latinLnBrk="0" hangingPunct="1">
              <a:defRPr sz="1200" kern="1200">
                <a:solidFill>
                  <a:schemeClr val="tx1">
                    <a:lumMod val="90000"/>
                    <a:lumOff val="10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48F63A3B-78C7-47BE-AE5E-E10140E04643}" type="slidenum">
              <a:rPr lang="en-US" sz="1600" smtClean="0">
                <a:solidFill>
                  <a:schemeClr val="bg1"/>
                </a:solidFill>
              </a:rPr>
              <a:pPr/>
              <a:t>‹#›</a:t>
            </a:fld>
            <a:endParaRPr lang="en-US" sz="1600" dirty="0">
              <a:solidFill>
                <a:schemeClr val="bg1"/>
              </a:solidFill>
            </a:endParaRPr>
          </a:p>
        </p:txBody>
      </p:sp>
      <p:sp>
        <p:nvSpPr>
          <p:cNvPr id="10" name="Slide Number Placeholder 5"/>
          <p:cNvSpPr txBox="1">
            <a:spLocks/>
          </p:cNvSpPr>
          <p:nvPr userDrawn="1"/>
        </p:nvSpPr>
        <p:spPr>
          <a:xfrm>
            <a:off x="10567688" y="6393438"/>
            <a:ext cx="1431235" cy="365125"/>
          </a:xfrm>
          <a:prstGeom prst="rect">
            <a:avLst/>
          </a:prstGeom>
        </p:spPr>
        <p:txBody>
          <a:bodyPr vert="horz" lIns="121920" tIns="60960" rIns="121920" bIns="60960" rtlCol="0" anchor="ctr"/>
          <a:lstStyle>
            <a:defPPr>
              <a:defRPr lang="en-US"/>
            </a:defPPr>
            <a:lvl1pPr marL="0" algn="r" defTabSz="457200" rtl="0" eaLnBrk="1" latinLnBrk="0" hangingPunct="1">
              <a:defRPr sz="1200" kern="1200">
                <a:solidFill>
                  <a:schemeClr val="tx1">
                    <a:lumMod val="90000"/>
                    <a:lumOff val="10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48F63A3B-78C7-47BE-AE5E-E10140E04643}" type="slidenum">
              <a:rPr lang="en-US" sz="1600" smtClean="0">
                <a:solidFill>
                  <a:schemeClr val="bg1"/>
                </a:solidFill>
              </a:rPr>
              <a:pPr/>
              <a:t>‹#›</a:t>
            </a:fld>
            <a:endParaRPr lang="en-US" sz="1600" dirty="0">
              <a:solidFill>
                <a:schemeClr val="bg1"/>
              </a:solidFill>
            </a:endParaRPr>
          </a:p>
        </p:txBody>
      </p:sp>
      <p:pic>
        <p:nvPicPr>
          <p:cNvPr id="13" name="Рисунок 3" descr="Рисунок 3"/>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493429" y="480371"/>
            <a:ext cx="1281660" cy="304395"/>
          </a:xfrm>
          <a:prstGeom prst="rect">
            <a:avLst/>
          </a:prstGeom>
          <a:ln w="12700">
            <a:miter lim="400000"/>
          </a:ln>
        </p:spPr>
      </p:pic>
    </p:spTree>
    <p:extLst>
      <p:ext uri="{BB962C8B-B14F-4D97-AF65-F5344CB8AC3E}">
        <p14:creationId xmlns:p14="http://schemas.microsoft.com/office/powerpoint/2010/main" val="1280788646"/>
      </p:ext>
    </p:extLst>
  </p:cSld>
  <p:clrMapOvr>
    <a:masterClrMapping/>
  </p:clrMapOvr>
  <p:extLst>
    <p:ext uri="{DCECCB84-F9BA-43D5-87BE-67443E8EF086}">
      <p15:sldGuideLst xmlns:p15="http://schemas.microsoft.com/office/powerpoint/2012/main">
        <p15:guide id="5" pos="1973">
          <p15:clr>
            <a:srgbClr val="9FCC3B"/>
          </p15:clr>
        </p15:guide>
        <p15:guide id="6" pos="3787">
          <p15:clr>
            <a:srgbClr val="9FCC3B"/>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Текстовый слайд 2">
    <p:spTree>
      <p:nvGrpSpPr>
        <p:cNvPr id="1" name=""/>
        <p:cNvGrpSpPr/>
        <p:nvPr/>
      </p:nvGrpSpPr>
      <p:grpSpPr>
        <a:xfrm>
          <a:off x="0" y="0"/>
          <a:ext cx="0" cy="0"/>
          <a:chOff x="0" y="0"/>
          <a:chExt cx="0" cy="0"/>
        </a:xfrm>
      </p:grpSpPr>
      <p:pic>
        <p:nvPicPr>
          <p:cNvPr id="36" name="Рисунок 35">
            <a:extLst>
              <a:ext uri="{FF2B5EF4-FFF2-40B4-BE49-F238E27FC236}">
                <a16:creationId xmlns:a16="http://schemas.microsoft.com/office/drawing/2014/main" id="{6076A40D-1CF4-CB3A-EEE2-FA5151BD83A7}"/>
              </a:ext>
            </a:extLst>
          </p:cNvPr>
          <p:cNvPicPr>
            <a:picLocks noChangeAspect="1"/>
          </p:cNvPicPr>
          <p:nvPr userDrawn="1"/>
        </p:nvPicPr>
        <p:blipFill>
          <a:blip>
            <a:extLst>
              <a:ext uri="{96DAC541-7B7A-43D3-8B79-37D633B846F1}">
                <asvg:svgBlip xmlns="" xmlns:asvg="http://schemas.microsoft.com/office/drawing/2016/SVG/main" r:embed="rId2"/>
              </a:ext>
            </a:extLst>
          </a:blip>
          <a:stretch>
            <a:fillRect/>
          </a:stretch>
        </p:blipFill>
        <p:spPr>
          <a:xfrm>
            <a:off x="10286947" y="635364"/>
            <a:ext cx="1285528" cy="137123"/>
          </a:xfrm>
          <a:prstGeom prst="rect">
            <a:avLst/>
          </a:prstGeom>
        </p:spPr>
      </p:pic>
      <p:sp>
        <p:nvSpPr>
          <p:cNvPr id="42" name="Title 1">
            <a:extLst>
              <a:ext uri="{FF2B5EF4-FFF2-40B4-BE49-F238E27FC236}">
                <a16:creationId xmlns:a16="http://schemas.microsoft.com/office/drawing/2014/main" id="{799FF01D-C362-C980-C355-70A5C2B067B1}"/>
              </a:ext>
            </a:extLst>
          </p:cNvPr>
          <p:cNvSpPr>
            <a:spLocks noGrp="1"/>
          </p:cNvSpPr>
          <p:nvPr>
            <p:ph type="title" hasCustomPrompt="1"/>
          </p:nvPr>
        </p:nvSpPr>
        <p:spPr>
          <a:xfrm>
            <a:off x="635400" y="630000"/>
            <a:ext cx="6070521" cy="1038939"/>
          </a:xfrm>
          <a:prstGeom prst="rect">
            <a:avLst/>
          </a:prstGeom>
        </p:spPr>
        <p:txBody>
          <a:bodyPr wrap="square" lIns="0" tIns="0" rIns="0" bIns="0" anchor="t">
            <a:spAutoFit/>
          </a:bodyPr>
          <a:lstStyle>
            <a:lvl1pPr>
              <a:lnSpc>
                <a:spcPts val="4000"/>
              </a:lnSpc>
              <a:defRPr sz="4000" b="1" i="0" spc="0" baseline="0">
                <a:solidFill>
                  <a:srgbClr val="0062D2"/>
                </a:solidFill>
                <a:latin typeface="IngoStem Medium" panose="020B0503020203020204" pitchFamily="34" charset="0"/>
                <a:ea typeface="IngoStem Medium" panose="020B0503020203020204" pitchFamily="34" charset="0"/>
              </a:defRPr>
            </a:lvl1pPr>
          </a:lstStyle>
          <a:p>
            <a:r>
              <a:rPr lang="ru-RU" dirty="0"/>
              <a:t>Заголовок слайда в две строки</a:t>
            </a:r>
            <a:endParaRPr lang="en-US" dirty="0"/>
          </a:p>
        </p:txBody>
      </p:sp>
      <p:sp>
        <p:nvSpPr>
          <p:cNvPr id="44" name="Текст 24">
            <a:extLst>
              <a:ext uri="{FF2B5EF4-FFF2-40B4-BE49-F238E27FC236}">
                <a16:creationId xmlns:a16="http://schemas.microsoft.com/office/drawing/2014/main" id="{AAE65941-DD1D-E7FF-F261-FAF3F90DD6E2}"/>
              </a:ext>
            </a:extLst>
          </p:cNvPr>
          <p:cNvSpPr>
            <a:spLocks noGrp="1"/>
          </p:cNvSpPr>
          <p:nvPr>
            <p:ph type="body" sz="quarter" idx="11" hasCustomPrompt="1"/>
          </p:nvPr>
        </p:nvSpPr>
        <p:spPr>
          <a:xfrm>
            <a:off x="635079" y="1699960"/>
            <a:ext cx="6714906" cy="866551"/>
          </a:xfrm>
          <a:prstGeom prst="rect">
            <a:avLst/>
          </a:prstGeom>
        </p:spPr>
        <p:txBody>
          <a:bodyPr wrap="square" bIns="251999" anchor="b">
            <a:spAutoFit/>
          </a:bodyPr>
          <a:lstStyle>
            <a:lvl1pPr marL="0" indent="0" algn="l">
              <a:lnSpc>
                <a:spcPts val="2600"/>
              </a:lnSpc>
              <a:buNone/>
              <a:defRPr sz="2000" b="1" i="0">
                <a:latin typeface="IngoStem Medium" panose="020B0503020203020204" pitchFamily="34" charset="0"/>
                <a:ea typeface="IngoStem Medium" panose="020B0503020203020204" pitchFamily="34" charset="0"/>
              </a:defRPr>
            </a:lvl1pPr>
          </a:lstStyle>
          <a:p>
            <a:pPr marL="0" indent="0" algn="l">
              <a:lnSpc>
                <a:spcPts val="5200"/>
              </a:lnSpc>
              <a:buNone/>
            </a:pPr>
            <a:r>
              <a:rPr lang="en-US" sz="2000" dirty="0" err="1">
                <a:solidFill>
                  <a:srgbClr val="000000">
                    <a:alpha val="100000"/>
                  </a:srgbClr>
                </a:solidFill>
                <a:latin typeface="IngoStem Medium" pitchFamily="34" charset="0"/>
                <a:ea typeface="IngoStem Medium" pitchFamily="34" charset="-122"/>
                <a:cs typeface="IngoStem Medium" pitchFamily="34" charset="-120"/>
              </a:rPr>
              <a:t>Текст</a:t>
            </a:r>
            <a:r>
              <a:rPr lang="en-US" sz="2000" dirty="0">
                <a:solidFill>
                  <a:srgbClr val="000000">
                    <a:alpha val="100000"/>
                  </a:srgbClr>
                </a:solidFill>
                <a:latin typeface="IngoStem Medium" pitchFamily="34" charset="0"/>
                <a:ea typeface="IngoStem Medium" pitchFamily="34" charset="-122"/>
                <a:cs typeface="IngoStem Medium" pitchFamily="34" charset="-120"/>
              </a:rPr>
              <a:t>, </a:t>
            </a:r>
            <a:r>
              <a:rPr lang="en-US" sz="2000" dirty="0" err="1">
                <a:solidFill>
                  <a:srgbClr val="000000">
                    <a:alpha val="100000"/>
                  </a:srgbClr>
                </a:solidFill>
                <a:latin typeface="IngoStem Medium" pitchFamily="34" charset="0"/>
                <a:ea typeface="IngoStem Medium" pitchFamily="34" charset="-122"/>
                <a:cs typeface="IngoStem Medium" pitchFamily="34" charset="-120"/>
              </a:rPr>
              <a:t>предшествующий</a:t>
            </a:r>
            <a:r>
              <a:rPr lang="en-US" sz="2000" dirty="0">
                <a:solidFill>
                  <a:srgbClr val="000000">
                    <a:alpha val="100000"/>
                  </a:srgbClr>
                </a:solidFill>
                <a:latin typeface="IngoStem Medium" pitchFamily="34" charset="0"/>
                <a:ea typeface="IngoStem Medium" pitchFamily="34" charset="-122"/>
                <a:cs typeface="IngoStem Medium" pitchFamily="34" charset="-120"/>
              </a:rPr>
              <a:t> </a:t>
            </a:r>
            <a:r>
              <a:rPr lang="en-US" sz="2000" dirty="0" err="1">
                <a:solidFill>
                  <a:srgbClr val="000000">
                    <a:alpha val="100000"/>
                  </a:srgbClr>
                </a:solidFill>
                <a:latin typeface="IngoStem Medium" pitchFamily="34" charset="0"/>
                <a:ea typeface="IngoStem Medium" pitchFamily="34" charset="-122"/>
                <a:cs typeface="IngoStem Medium" pitchFamily="34" charset="-120"/>
              </a:rPr>
              <a:t>маркированному</a:t>
            </a:r>
            <a:r>
              <a:rPr lang="en-US" sz="2000" dirty="0">
                <a:solidFill>
                  <a:srgbClr val="000000">
                    <a:alpha val="100000"/>
                  </a:srgbClr>
                </a:solidFill>
                <a:latin typeface="IngoStem Medium" pitchFamily="34" charset="0"/>
                <a:ea typeface="IngoStem Medium" pitchFamily="34" charset="-122"/>
                <a:cs typeface="IngoStem Medium" pitchFamily="34" charset="-120"/>
              </a:rPr>
              <a:t> </a:t>
            </a:r>
            <a:r>
              <a:rPr lang="en-US" sz="2000" dirty="0" err="1">
                <a:solidFill>
                  <a:srgbClr val="000000">
                    <a:alpha val="100000"/>
                  </a:srgbClr>
                </a:solidFill>
                <a:latin typeface="IngoStem Medium" pitchFamily="34" charset="0"/>
                <a:ea typeface="IngoStem Medium" pitchFamily="34" charset="-122"/>
                <a:cs typeface="IngoStem Medium" pitchFamily="34" charset="-120"/>
              </a:rPr>
              <a:t>списку</a:t>
            </a:r>
            <a:r>
              <a:rPr lang="en-US" sz="2000" dirty="0">
                <a:solidFill>
                  <a:srgbClr val="000000">
                    <a:alpha val="100000"/>
                  </a:srgbClr>
                </a:solidFill>
                <a:latin typeface="IngoStem Medium" pitchFamily="34" charset="0"/>
                <a:ea typeface="IngoStem Medium" pitchFamily="34" charset="-122"/>
                <a:cs typeface="IngoStem Medium" pitchFamily="34" charset="-120"/>
              </a:rPr>
              <a:t>:</a:t>
            </a:r>
            <a:endParaRPr lang="en-US" sz="2000" dirty="0"/>
          </a:p>
        </p:txBody>
      </p:sp>
      <p:sp>
        <p:nvSpPr>
          <p:cNvPr id="48" name="Текст 47">
            <a:extLst>
              <a:ext uri="{FF2B5EF4-FFF2-40B4-BE49-F238E27FC236}">
                <a16:creationId xmlns:a16="http://schemas.microsoft.com/office/drawing/2014/main" id="{6D0F471D-C35D-E575-836D-671B5EE1AD34}"/>
              </a:ext>
            </a:extLst>
          </p:cNvPr>
          <p:cNvSpPr>
            <a:spLocks noGrp="1"/>
          </p:cNvSpPr>
          <p:nvPr>
            <p:ph type="body" sz="quarter" idx="14" hasCustomPrompt="1"/>
          </p:nvPr>
        </p:nvSpPr>
        <p:spPr>
          <a:xfrm>
            <a:off x="635400" y="2581508"/>
            <a:ext cx="7077869" cy="2224230"/>
          </a:xfrm>
          <a:prstGeom prst="rect">
            <a:avLst/>
          </a:prstGeom>
        </p:spPr>
        <p:txBody>
          <a:bodyPr tIns="251999">
            <a:spAutoFit/>
          </a:bodyPr>
          <a:lstStyle>
            <a:lvl1pPr marL="295200" indent="-295200">
              <a:lnSpc>
                <a:spcPct val="100000"/>
              </a:lnSpc>
              <a:spcBef>
                <a:spcPts val="1500"/>
              </a:spcBef>
              <a:buClr>
                <a:srgbClr val="0062D2"/>
              </a:buClr>
              <a:defRPr sz="2000" b="0" i="0">
                <a:latin typeface="IngoStem" panose="020B0503020203020204" pitchFamily="34" charset="0"/>
                <a:ea typeface="IngoStem" panose="020B0503020203020204" pitchFamily="34" charset="0"/>
              </a:defRPr>
            </a:lvl1pPr>
            <a:lvl2pPr marL="295200" indent="-295200">
              <a:lnSpc>
                <a:spcPct val="100000"/>
              </a:lnSpc>
              <a:spcBef>
                <a:spcPts val="1500"/>
              </a:spcBef>
              <a:buClr>
                <a:srgbClr val="0062D2"/>
              </a:buClr>
              <a:defRPr sz="2000" b="0" i="0">
                <a:latin typeface="IngoStem" panose="020B0503020203020204" pitchFamily="34" charset="0"/>
                <a:ea typeface="IngoStem" panose="020B0503020203020204" pitchFamily="34" charset="0"/>
              </a:defRPr>
            </a:lvl2pPr>
            <a:lvl3pPr marL="295200" indent="-295200">
              <a:lnSpc>
                <a:spcPct val="100000"/>
              </a:lnSpc>
              <a:spcBef>
                <a:spcPts val="1500"/>
              </a:spcBef>
              <a:buClr>
                <a:srgbClr val="0062D2"/>
              </a:buClr>
              <a:defRPr sz="2000" b="0" i="0">
                <a:latin typeface="IngoStem" panose="020B0503020203020204" pitchFamily="34" charset="0"/>
                <a:ea typeface="IngoStem" panose="020B0503020203020204" pitchFamily="34" charset="0"/>
              </a:defRPr>
            </a:lvl3pPr>
            <a:lvl4pPr marL="295200" indent="-295200">
              <a:lnSpc>
                <a:spcPct val="100000"/>
              </a:lnSpc>
              <a:spcBef>
                <a:spcPts val="1500"/>
              </a:spcBef>
              <a:buClr>
                <a:srgbClr val="0062D2"/>
              </a:buClr>
              <a:defRPr sz="2000" b="0" i="0">
                <a:latin typeface="IngoStem" panose="020B0503020203020204" pitchFamily="34" charset="0"/>
                <a:ea typeface="IngoStem" panose="020B0503020203020204" pitchFamily="34" charset="0"/>
              </a:defRPr>
            </a:lvl4pPr>
            <a:lvl5pPr marL="295200" indent="-295200">
              <a:lnSpc>
                <a:spcPct val="100000"/>
              </a:lnSpc>
              <a:spcBef>
                <a:spcPts val="1500"/>
              </a:spcBef>
              <a:buClr>
                <a:srgbClr val="0062D2"/>
              </a:buClr>
              <a:defRPr sz="2000" b="0" i="0">
                <a:latin typeface="IngoStem" panose="020B0503020203020204" pitchFamily="34" charset="0"/>
                <a:ea typeface="IngoStem" panose="020B0503020203020204" pitchFamily="34" charset="0"/>
              </a:defRPr>
            </a:lvl5pPr>
          </a:lstStyle>
          <a:p>
            <a:pPr lvl="0"/>
            <a:r>
              <a:rPr lang="ru-RU" dirty="0"/>
              <a:t>Пункт маркированного списка;</a:t>
            </a:r>
          </a:p>
          <a:p>
            <a:pPr lvl="1"/>
            <a:r>
              <a:rPr lang="ru-RU" dirty="0"/>
              <a:t>Пункт маркированного списка в целых две строки или более строки;</a:t>
            </a:r>
          </a:p>
          <a:p>
            <a:pPr lvl="1"/>
            <a:r>
              <a:rPr lang="ru-RU" dirty="0"/>
              <a:t>Пункт маркированного списка в целых две строки или более строки;</a:t>
            </a:r>
          </a:p>
        </p:txBody>
      </p:sp>
    </p:spTree>
    <p:extLst>
      <p:ext uri="{BB962C8B-B14F-4D97-AF65-F5344CB8AC3E}">
        <p14:creationId xmlns:p14="http://schemas.microsoft.com/office/powerpoint/2010/main" val="2766520023"/>
      </p:ext>
    </p:extLst>
  </p:cSld>
  <p:clrMapOvr>
    <a:masterClrMapping/>
  </p:clrMapOvr>
  <p:extLst>
    <p:ext uri="{DCECCB84-F9BA-43D5-87BE-67443E8EF086}">
      <p15:sldGuideLst xmlns:p15="http://schemas.microsoft.com/office/powerpoint/2012/main">
        <p15:guide id="1" orient="horz" pos="4320">
          <p15:clr>
            <a:srgbClr val="FBAE40"/>
          </p15:clr>
        </p15:guide>
        <p15:guide id="2" pos="7680">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Большой текст">
    <p:spTree>
      <p:nvGrpSpPr>
        <p:cNvPr id="1" name=""/>
        <p:cNvGrpSpPr/>
        <p:nvPr/>
      </p:nvGrpSpPr>
      <p:grpSpPr>
        <a:xfrm>
          <a:off x="0" y="0"/>
          <a:ext cx="0" cy="0"/>
          <a:chOff x="0" y="0"/>
          <a:chExt cx="0" cy="0"/>
        </a:xfrm>
      </p:grpSpPr>
      <p:pic>
        <p:nvPicPr>
          <p:cNvPr id="7" name="Рисунок 6">
            <a:extLst>
              <a:ext uri="{FF2B5EF4-FFF2-40B4-BE49-F238E27FC236}">
                <a16:creationId xmlns:a16="http://schemas.microsoft.com/office/drawing/2014/main" id="{6661AE16-37E9-B354-22CC-849B27D5EB91}"/>
              </a:ext>
            </a:extLst>
          </p:cNvPr>
          <p:cNvPicPr>
            <a:picLocks noChangeAspect="1"/>
          </p:cNvPicPr>
          <p:nvPr userDrawn="1"/>
        </p:nvPicPr>
        <p:blipFill>
          <a:blip>
            <a:extLst>
              <a:ext uri="{96DAC541-7B7A-43D3-8B79-37D633B846F1}">
                <asvg:svgBlip xmlns="" xmlns:asvg="http://schemas.microsoft.com/office/drawing/2016/SVG/main" r:embed="rId2"/>
              </a:ext>
            </a:extLst>
          </a:blip>
          <a:stretch>
            <a:fillRect/>
          </a:stretch>
        </p:blipFill>
        <p:spPr>
          <a:xfrm>
            <a:off x="10286947" y="635364"/>
            <a:ext cx="1285528" cy="137123"/>
          </a:xfrm>
          <a:prstGeom prst="rect">
            <a:avLst/>
          </a:prstGeom>
        </p:spPr>
      </p:pic>
      <p:sp>
        <p:nvSpPr>
          <p:cNvPr id="8" name="Title 1">
            <a:extLst>
              <a:ext uri="{FF2B5EF4-FFF2-40B4-BE49-F238E27FC236}">
                <a16:creationId xmlns:a16="http://schemas.microsoft.com/office/drawing/2014/main" id="{4235980F-A6CF-6C92-2BCB-5221F69472D6}"/>
              </a:ext>
            </a:extLst>
          </p:cNvPr>
          <p:cNvSpPr>
            <a:spLocks noGrp="1"/>
          </p:cNvSpPr>
          <p:nvPr>
            <p:ph type="title" hasCustomPrompt="1"/>
          </p:nvPr>
        </p:nvSpPr>
        <p:spPr>
          <a:xfrm>
            <a:off x="635080" y="634999"/>
            <a:ext cx="8410949" cy="525978"/>
          </a:xfrm>
          <a:prstGeom prst="rect">
            <a:avLst/>
          </a:prstGeom>
        </p:spPr>
        <p:txBody>
          <a:bodyPr wrap="square" lIns="0" tIns="0" rIns="0" bIns="0" anchor="t">
            <a:spAutoFit/>
          </a:bodyPr>
          <a:lstStyle>
            <a:lvl1pPr>
              <a:lnSpc>
                <a:spcPts val="4000"/>
              </a:lnSpc>
              <a:defRPr sz="4000" b="1" i="0" spc="0" baseline="0">
                <a:solidFill>
                  <a:srgbClr val="0062D2"/>
                </a:solidFill>
                <a:latin typeface="IngoStem Medium" panose="020B0503020203020204" pitchFamily="34" charset="0"/>
                <a:ea typeface="IngoStem Medium" panose="020B0503020203020204" pitchFamily="34" charset="0"/>
              </a:defRPr>
            </a:lvl1pPr>
          </a:lstStyle>
          <a:p>
            <a:r>
              <a:rPr lang="ru-RU" dirty="0"/>
              <a:t>Заголовок слайда</a:t>
            </a:r>
            <a:endParaRPr lang="en-US" dirty="0"/>
          </a:p>
        </p:txBody>
      </p:sp>
      <p:sp>
        <p:nvSpPr>
          <p:cNvPr id="45" name="Текст 39">
            <a:extLst>
              <a:ext uri="{FF2B5EF4-FFF2-40B4-BE49-F238E27FC236}">
                <a16:creationId xmlns:a16="http://schemas.microsoft.com/office/drawing/2014/main" id="{0AC5D537-988D-80A9-3990-0FA158894A42}"/>
              </a:ext>
            </a:extLst>
          </p:cNvPr>
          <p:cNvSpPr>
            <a:spLocks noGrp="1"/>
          </p:cNvSpPr>
          <p:nvPr>
            <p:ph type="body" sz="quarter" idx="10" hasCustomPrompt="1"/>
          </p:nvPr>
        </p:nvSpPr>
        <p:spPr>
          <a:xfrm>
            <a:off x="1473384" y="1792950"/>
            <a:ext cx="4750395" cy="4429687"/>
          </a:xfrm>
          <a:prstGeom prst="rect">
            <a:avLst/>
          </a:prstGeom>
        </p:spPr>
        <p:txBody>
          <a:bodyPr wrap="square" numCol="1" spcCol="1800000"/>
          <a:lstStyle>
            <a:lvl1pPr marL="0" indent="0">
              <a:lnSpc>
                <a:spcPts val="2600"/>
              </a:lnSpc>
              <a:spcBef>
                <a:spcPts val="4100"/>
              </a:spcBef>
              <a:buNone/>
              <a:defRPr sz="2000" b="0" i="0">
                <a:latin typeface="IngoStem" panose="020B0503020203020204" pitchFamily="34" charset="0"/>
                <a:ea typeface="IngoStem" panose="020B0503020203020204" pitchFamily="34" charset="0"/>
              </a:defRPr>
            </a:lvl1pPr>
          </a:lstStyle>
          <a:p>
            <a:pPr lvl="0"/>
            <a:r>
              <a:rPr lang="ru-RU" dirty="0">
                <a:effectLst/>
              </a:rPr>
              <a:t>Сопровождающий текст возле иконки в целых две строки</a:t>
            </a:r>
            <a:br>
              <a:rPr lang="ru-RU" dirty="0">
                <a:effectLst/>
              </a:rPr>
            </a:br>
            <a:r>
              <a:rPr lang="ru-RU" dirty="0">
                <a:effectLst/>
              </a:rPr>
              <a:t>Сопровождающий текст</a:t>
            </a:r>
            <a:br>
              <a:rPr lang="ru-RU" dirty="0">
                <a:effectLst/>
              </a:rPr>
            </a:br>
            <a:r>
              <a:rPr lang="ru-RU" dirty="0">
                <a:effectLst/>
              </a:rPr>
              <a:t>Сопровождающий текст возле иконки более чем в две строки. Сопровождающий текст возле иконки более чем в две строки. </a:t>
            </a:r>
          </a:p>
          <a:p>
            <a:pPr lvl="0"/>
            <a:endParaRPr lang="ru-RU" dirty="0"/>
          </a:p>
        </p:txBody>
      </p:sp>
      <p:sp>
        <p:nvSpPr>
          <p:cNvPr id="46" name="Рисунок 41">
            <a:extLst>
              <a:ext uri="{FF2B5EF4-FFF2-40B4-BE49-F238E27FC236}">
                <a16:creationId xmlns:a16="http://schemas.microsoft.com/office/drawing/2014/main" id="{2834CC1F-E2EF-8A2C-C3F5-4AAA55E68683}"/>
              </a:ext>
            </a:extLst>
          </p:cNvPr>
          <p:cNvSpPr>
            <a:spLocks noGrp="1"/>
          </p:cNvSpPr>
          <p:nvPr>
            <p:ph type="pic" sz="quarter" idx="11"/>
          </p:nvPr>
        </p:nvSpPr>
        <p:spPr>
          <a:xfrm>
            <a:off x="630409" y="1792950"/>
            <a:ext cx="660401" cy="660401"/>
          </a:xfrm>
          <a:prstGeom prst="rect">
            <a:avLst/>
          </a:prstGeom>
        </p:spPr>
        <p:txBody>
          <a:bodyPr/>
          <a:lstStyle>
            <a:lvl1pPr>
              <a:defRPr>
                <a:noFill/>
              </a:defRPr>
            </a:lvl1pPr>
          </a:lstStyle>
          <a:p>
            <a:endParaRPr lang="ru-RU" dirty="0"/>
          </a:p>
        </p:txBody>
      </p:sp>
      <p:sp>
        <p:nvSpPr>
          <p:cNvPr id="47" name="Рисунок 41">
            <a:extLst>
              <a:ext uri="{FF2B5EF4-FFF2-40B4-BE49-F238E27FC236}">
                <a16:creationId xmlns:a16="http://schemas.microsoft.com/office/drawing/2014/main" id="{9A4699DD-7FEF-B8DE-4707-F06FDD996D56}"/>
              </a:ext>
            </a:extLst>
          </p:cNvPr>
          <p:cNvSpPr>
            <a:spLocks noGrp="1"/>
          </p:cNvSpPr>
          <p:nvPr>
            <p:ph type="pic" sz="quarter" idx="12"/>
          </p:nvPr>
        </p:nvSpPr>
        <p:spPr>
          <a:xfrm>
            <a:off x="630409" y="2894013"/>
            <a:ext cx="660401" cy="660401"/>
          </a:xfrm>
          <a:prstGeom prst="rect">
            <a:avLst/>
          </a:prstGeom>
        </p:spPr>
        <p:txBody>
          <a:bodyPr/>
          <a:lstStyle>
            <a:lvl1pPr>
              <a:defRPr>
                <a:noFill/>
              </a:defRPr>
            </a:lvl1pPr>
          </a:lstStyle>
          <a:p>
            <a:endParaRPr lang="ru-RU" dirty="0"/>
          </a:p>
        </p:txBody>
      </p:sp>
      <p:sp>
        <p:nvSpPr>
          <p:cNvPr id="48" name="Рисунок 41">
            <a:extLst>
              <a:ext uri="{FF2B5EF4-FFF2-40B4-BE49-F238E27FC236}">
                <a16:creationId xmlns:a16="http://schemas.microsoft.com/office/drawing/2014/main" id="{978183DC-9071-3727-77A4-F297B3CBC9A7}"/>
              </a:ext>
            </a:extLst>
          </p:cNvPr>
          <p:cNvSpPr>
            <a:spLocks noGrp="1"/>
          </p:cNvSpPr>
          <p:nvPr>
            <p:ph type="pic" sz="quarter" idx="13"/>
          </p:nvPr>
        </p:nvSpPr>
        <p:spPr>
          <a:xfrm>
            <a:off x="633399" y="3895063"/>
            <a:ext cx="660401" cy="660401"/>
          </a:xfrm>
          <a:prstGeom prst="rect">
            <a:avLst/>
          </a:prstGeom>
        </p:spPr>
        <p:txBody>
          <a:bodyPr/>
          <a:lstStyle>
            <a:lvl1pPr>
              <a:defRPr>
                <a:noFill/>
              </a:defRPr>
            </a:lvl1pPr>
          </a:lstStyle>
          <a:p>
            <a:endParaRPr lang="ru-RU" dirty="0"/>
          </a:p>
        </p:txBody>
      </p:sp>
      <p:sp>
        <p:nvSpPr>
          <p:cNvPr id="55" name="Текст 39">
            <a:extLst>
              <a:ext uri="{FF2B5EF4-FFF2-40B4-BE49-F238E27FC236}">
                <a16:creationId xmlns:a16="http://schemas.microsoft.com/office/drawing/2014/main" id="{4E44BED8-3384-52F6-571D-D1B4D9244896}"/>
              </a:ext>
            </a:extLst>
          </p:cNvPr>
          <p:cNvSpPr>
            <a:spLocks noGrp="1"/>
          </p:cNvSpPr>
          <p:nvPr>
            <p:ph type="body" sz="quarter" idx="14" hasCustomPrompt="1"/>
          </p:nvPr>
        </p:nvSpPr>
        <p:spPr>
          <a:xfrm>
            <a:off x="7270764" y="1795008"/>
            <a:ext cx="4750395" cy="4429687"/>
          </a:xfrm>
          <a:prstGeom prst="rect">
            <a:avLst/>
          </a:prstGeom>
        </p:spPr>
        <p:txBody>
          <a:bodyPr wrap="square" numCol="1" spcCol="1800000"/>
          <a:lstStyle>
            <a:lvl1pPr marL="0" indent="0">
              <a:lnSpc>
                <a:spcPts val="2600"/>
              </a:lnSpc>
              <a:spcBef>
                <a:spcPts val="4100"/>
              </a:spcBef>
              <a:buNone/>
              <a:defRPr sz="2000" b="0" i="0">
                <a:latin typeface="IngoStem" panose="020B0503020203020204" pitchFamily="34" charset="0"/>
                <a:ea typeface="IngoStem" panose="020B0503020203020204" pitchFamily="34" charset="0"/>
              </a:defRPr>
            </a:lvl1pPr>
          </a:lstStyle>
          <a:p>
            <a:pPr lvl="0"/>
            <a:r>
              <a:rPr lang="ru-RU" dirty="0">
                <a:effectLst/>
              </a:rPr>
              <a:t>Сопровождающий текст возле иконки в целых две строки</a:t>
            </a:r>
            <a:br>
              <a:rPr lang="ru-RU" dirty="0">
                <a:effectLst/>
              </a:rPr>
            </a:br>
            <a:r>
              <a:rPr lang="ru-RU" dirty="0">
                <a:effectLst/>
              </a:rPr>
              <a:t>Сопровождающий текст</a:t>
            </a:r>
            <a:br>
              <a:rPr lang="ru-RU" dirty="0">
                <a:effectLst/>
              </a:rPr>
            </a:br>
            <a:r>
              <a:rPr lang="ru-RU" dirty="0">
                <a:effectLst/>
              </a:rPr>
              <a:t>Сопровождающий текст возле иконки более чем в две строки. Сопровождающий текст возле иконки более чем в две строки. </a:t>
            </a:r>
          </a:p>
          <a:p>
            <a:pPr lvl="0"/>
            <a:endParaRPr lang="ru-RU" dirty="0"/>
          </a:p>
        </p:txBody>
      </p:sp>
      <p:sp>
        <p:nvSpPr>
          <p:cNvPr id="56" name="Рисунок 41">
            <a:extLst>
              <a:ext uri="{FF2B5EF4-FFF2-40B4-BE49-F238E27FC236}">
                <a16:creationId xmlns:a16="http://schemas.microsoft.com/office/drawing/2014/main" id="{E8F8B439-A0D3-CA46-F348-49619A51364B}"/>
              </a:ext>
            </a:extLst>
          </p:cNvPr>
          <p:cNvSpPr>
            <a:spLocks noGrp="1"/>
          </p:cNvSpPr>
          <p:nvPr>
            <p:ph type="pic" sz="quarter" idx="15"/>
          </p:nvPr>
        </p:nvSpPr>
        <p:spPr>
          <a:xfrm>
            <a:off x="6427789" y="1795008"/>
            <a:ext cx="660401" cy="660401"/>
          </a:xfrm>
          <a:prstGeom prst="rect">
            <a:avLst/>
          </a:prstGeom>
        </p:spPr>
        <p:txBody>
          <a:bodyPr/>
          <a:lstStyle>
            <a:lvl1pPr>
              <a:defRPr>
                <a:noFill/>
              </a:defRPr>
            </a:lvl1pPr>
          </a:lstStyle>
          <a:p>
            <a:endParaRPr lang="ru-RU" dirty="0"/>
          </a:p>
        </p:txBody>
      </p:sp>
      <p:sp>
        <p:nvSpPr>
          <p:cNvPr id="57" name="Рисунок 41">
            <a:extLst>
              <a:ext uri="{FF2B5EF4-FFF2-40B4-BE49-F238E27FC236}">
                <a16:creationId xmlns:a16="http://schemas.microsoft.com/office/drawing/2014/main" id="{BFDA9971-6FA5-2DF4-1A23-623E6C45380E}"/>
              </a:ext>
            </a:extLst>
          </p:cNvPr>
          <p:cNvSpPr>
            <a:spLocks noGrp="1"/>
          </p:cNvSpPr>
          <p:nvPr>
            <p:ph type="pic" sz="quarter" idx="16"/>
          </p:nvPr>
        </p:nvSpPr>
        <p:spPr>
          <a:xfrm>
            <a:off x="6427789" y="2896071"/>
            <a:ext cx="660401" cy="660401"/>
          </a:xfrm>
          <a:prstGeom prst="rect">
            <a:avLst/>
          </a:prstGeom>
        </p:spPr>
        <p:txBody>
          <a:bodyPr/>
          <a:lstStyle>
            <a:lvl1pPr>
              <a:defRPr>
                <a:noFill/>
              </a:defRPr>
            </a:lvl1pPr>
          </a:lstStyle>
          <a:p>
            <a:endParaRPr lang="ru-RU" dirty="0"/>
          </a:p>
        </p:txBody>
      </p:sp>
      <p:sp>
        <p:nvSpPr>
          <p:cNvPr id="58" name="Рисунок 41">
            <a:extLst>
              <a:ext uri="{FF2B5EF4-FFF2-40B4-BE49-F238E27FC236}">
                <a16:creationId xmlns:a16="http://schemas.microsoft.com/office/drawing/2014/main" id="{E412A937-4354-1428-6FC3-4A39A4A62B52}"/>
              </a:ext>
            </a:extLst>
          </p:cNvPr>
          <p:cNvSpPr>
            <a:spLocks noGrp="1"/>
          </p:cNvSpPr>
          <p:nvPr>
            <p:ph type="pic" sz="quarter" idx="17"/>
          </p:nvPr>
        </p:nvSpPr>
        <p:spPr>
          <a:xfrm>
            <a:off x="6430779" y="3897121"/>
            <a:ext cx="660401" cy="660401"/>
          </a:xfrm>
          <a:prstGeom prst="rect">
            <a:avLst/>
          </a:prstGeom>
        </p:spPr>
        <p:txBody>
          <a:bodyPr/>
          <a:lstStyle>
            <a:lvl1pPr>
              <a:defRPr>
                <a:noFill/>
              </a:defRPr>
            </a:lvl1pPr>
          </a:lstStyle>
          <a:p>
            <a:endParaRPr lang="ru-RU" dirty="0"/>
          </a:p>
        </p:txBody>
      </p:sp>
    </p:spTree>
    <p:extLst>
      <p:ext uri="{BB962C8B-B14F-4D97-AF65-F5344CB8AC3E}">
        <p14:creationId xmlns:p14="http://schemas.microsoft.com/office/powerpoint/2010/main" val="4032976818"/>
      </p:ext>
    </p:extLst>
  </p:cSld>
  <p:clrMapOvr>
    <a:masterClrMapping/>
  </p:clrMapOvr>
  <p:extLst>
    <p:ext uri="{DCECCB84-F9BA-43D5-87BE-67443E8EF086}">
      <p15:sldGuideLst xmlns:p15="http://schemas.microsoft.com/office/powerpoint/2012/main"/>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Текстовый слайд 3">
    <p:spTree>
      <p:nvGrpSpPr>
        <p:cNvPr id="1" name=""/>
        <p:cNvGrpSpPr/>
        <p:nvPr/>
      </p:nvGrpSpPr>
      <p:grpSpPr>
        <a:xfrm>
          <a:off x="0" y="0"/>
          <a:ext cx="0" cy="0"/>
          <a:chOff x="0" y="0"/>
          <a:chExt cx="0" cy="0"/>
        </a:xfrm>
      </p:grpSpPr>
      <p:pic>
        <p:nvPicPr>
          <p:cNvPr id="36" name="Рисунок 35">
            <a:extLst>
              <a:ext uri="{FF2B5EF4-FFF2-40B4-BE49-F238E27FC236}">
                <a16:creationId xmlns:a16="http://schemas.microsoft.com/office/drawing/2014/main" id="{6076A40D-1CF4-CB3A-EEE2-FA5151BD83A7}"/>
              </a:ext>
            </a:extLst>
          </p:cNvPr>
          <p:cNvPicPr>
            <a:picLocks noChangeAspect="1"/>
          </p:cNvPicPr>
          <p:nvPr userDrawn="1"/>
        </p:nvPicPr>
        <p:blipFill>
          <a:blip>
            <a:extLst>
              <a:ext uri="{96DAC541-7B7A-43D3-8B79-37D633B846F1}">
                <asvg:svgBlip xmlns="" xmlns:asvg="http://schemas.microsoft.com/office/drawing/2016/SVG/main" r:embed="rId2"/>
              </a:ext>
            </a:extLst>
          </a:blip>
          <a:stretch>
            <a:fillRect/>
          </a:stretch>
        </p:blipFill>
        <p:spPr>
          <a:xfrm>
            <a:off x="10286947" y="635364"/>
            <a:ext cx="1285528" cy="137123"/>
          </a:xfrm>
          <a:prstGeom prst="rect">
            <a:avLst/>
          </a:prstGeom>
        </p:spPr>
      </p:pic>
      <p:sp>
        <p:nvSpPr>
          <p:cNvPr id="37" name="Title 1">
            <a:extLst>
              <a:ext uri="{FF2B5EF4-FFF2-40B4-BE49-F238E27FC236}">
                <a16:creationId xmlns:a16="http://schemas.microsoft.com/office/drawing/2014/main" id="{CDCE5216-6D1C-F8B8-C096-C2614F37EADA}"/>
              </a:ext>
            </a:extLst>
          </p:cNvPr>
          <p:cNvSpPr>
            <a:spLocks noGrp="1"/>
          </p:cNvSpPr>
          <p:nvPr>
            <p:ph type="title" hasCustomPrompt="1"/>
          </p:nvPr>
        </p:nvSpPr>
        <p:spPr>
          <a:xfrm>
            <a:off x="635080" y="634999"/>
            <a:ext cx="8410949" cy="525978"/>
          </a:xfrm>
          <a:prstGeom prst="rect">
            <a:avLst/>
          </a:prstGeom>
        </p:spPr>
        <p:txBody>
          <a:bodyPr wrap="square" lIns="0" tIns="0" rIns="0" bIns="0" anchor="t">
            <a:spAutoFit/>
          </a:bodyPr>
          <a:lstStyle>
            <a:lvl1pPr>
              <a:lnSpc>
                <a:spcPts val="4000"/>
              </a:lnSpc>
              <a:defRPr sz="4000" b="1" i="0" spc="0" baseline="0">
                <a:solidFill>
                  <a:srgbClr val="0062D2"/>
                </a:solidFill>
                <a:latin typeface="IngoStem Medium" panose="020B0503020203020204" pitchFamily="34" charset="0"/>
                <a:ea typeface="IngoStem Medium" panose="020B0503020203020204" pitchFamily="34" charset="0"/>
              </a:defRPr>
            </a:lvl1pPr>
          </a:lstStyle>
          <a:p>
            <a:r>
              <a:rPr lang="ru-RU" dirty="0"/>
              <a:t>Заголовок слайда</a:t>
            </a:r>
            <a:endParaRPr lang="en-US" dirty="0"/>
          </a:p>
        </p:txBody>
      </p:sp>
      <p:sp>
        <p:nvSpPr>
          <p:cNvPr id="5" name="Текст 39">
            <a:extLst>
              <a:ext uri="{FF2B5EF4-FFF2-40B4-BE49-F238E27FC236}">
                <a16:creationId xmlns:a16="http://schemas.microsoft.com/office/drawing/2014/main" id="{53ED9BA1-7F7F-67B5-DC7B-722EAD8C2F85}"/>
              </a:ext>
            </a:extLst>
          </p:cNvPr>
          <p:cNvSpPr>
            <a:spLocks noGrp="1"/>
          </p:cNvSpPr>
          <p:nvPr>
            <p:ph type="body" sz="quarter" idx="10" hasCustomPrompt="1"/>
          </p:nvPr>
        </p:nvSpPr>
        <p:spPr>
          <a:xfrm>
            <a:off x="635001" y="1792950"/>
            <a:ext cx="10921920" cy="3970318"/>
          </a:xfrm>
          <a:prstGeom prst="rect">
            <a:avLst/>
          </a:prstGeom>
        </p:spPr>
        <p:txBody>
          <a:bodyPr wrap="square" numCol="2" spcCol="1800000">
            <a:spAutoFit/>
          </a:bodyPr>
          <a:lstStyle>
            <a:lvl1pPr marL="0" indent="0">
              <a:spcBef>
                <a:spcPts val="3800"/>
              </a:spcBef>
              <a:buNone/>
              <a:tabLst>
                <a:tab pos="1855788" algn="l"/>
              </a:tabLst>
              <a:defRPr sz="2000" b="0" i="0">
                <a:latin typeface="IngoStem" panose="020B0503020203020204" pitchFamily="34" charset="0"/>
                <a:ea typeface="IngoStem" panose="020B0503020203020204" pitchFamily="34" charset="0"/>
              </a:defRPr>
            </a:lvl1pPr>
          </a:lstStyle>
          <a:p>
            <a:pPr lvl="0"/>
            <a:r>
              <a:rPr lang="ru-RU" dirty="0">
                <a:effectLst/>
              </a:rPr>
              <a:t>Сопровождающий текст возле иконки в целых две строки</a:t>
            </a:r>
            <a:br>
              <a:rPr lang="ru-RU" dirty="0">
                <a:effectLst/>
              </a:rPr>
            </a:br>
            <a:r>
              <a:rPr lang="ru-RU" dirty="0">
                <a:effectLst/>
              </a:rPr>
              <a:t>Сопровождающий текст</a:t>
            </a:r>
            <a:br>
              <a:rPr lang="ru-RU" dirty="0">
                <a:effectLst/>
              </a:rPr>
            </a:br>
            <a:r>
              <a:rPr lang="ru-RU" dirty="0">
                <a:effectLst/>
              </a:rPr>
              <a:t>Сопровождающий текст возле иконки более чем в две строки. Сопровождающий текст возле иконки более чем в две строки.</a:t>
            </a:r>
            <a:br>
              <a:rPr lang="ru-RU" dirty="0">
                <a:effectLst/>
              </a:rPr>
            </a:br>
            <a:r>
              <a:rPr lang="ru-RU" dirty="0">
                <a:effectLst/>
              </a:rPr>
              <a:t/>
            </a:r>
            <a:br>
              <a:rPr lang="ru-RU" dirty="0">
                <a:effectLst/>
              </a:rPr>
            </a:br>
            <a:r>
              <a:rPr lang="ru-RU" dirty="0">
                <a:effectLst/>
              </a:rPr>
              <a:t>Сопровождающий текст возле иконки в целых две строки</a:t>
            </a:r>
            <a:br>
              <a:rPr lang="ru-RU" dirty="0">
                <a:effectLst/>
              </a:rPr>
            </a:br>
            <a:r>
              <a:rPr lang="ru-RU" dirty="0">
                <a:effectLst/>
              </a:rPr>
              <a:t>Сопровождающий текст возле иконки в целых две строки</a:t>
            </a:r>
            <a:br>
              <a:rPr lang="ru-RU" dirty="0">
                <a:effectLst/>
              </a:rPr>
            </a:br>
            <a:r>
              <a:rPr lang="ru-RU" dirty="0">
                <a:effectLst/>
              </a:rPr>
              <a:t>Сопровождающий текст возле иконки в целых две строки Сопровождающий текст возле иконки в целых две строки Сопровождающий текст возле иконки в целых две строки</a:t>
            </a:r>
            <a:endParaRPr lang="ru-RU" dirty="0"/>
          </a:p>
        </p:txBody>
      </p:sp>
    </p:spTree>
    <p:extLst>
      <p:ext uri="{BB962C8B-B14F-4D97-AF65-F5344CB8AC3E}">
        <p14:creationId xmlns:p14="http://schemas.microsoft.com/office/powerpoint/2010/main" val="2988350947"/>
      </p:ext>
    </p:extLst>
  </p:cSld>
  <p:clrMapOvr>
    <a:masterClrMapping/>
  </p:clrMapOvr>
  <p:extLst>
    <p:ext uri="{DCECCB84-F9BA-43D5-87BE-67443E8EF086}">
      <p15:sldGuideLst xmlns:p15="http://schemas.microsoft.com/office/powerpoint/2012/main">
        <p15:guide id="1" orient="horz" pos="4320">
          <p15:clr>
            <a:srgbClr val="FBAE40"/>
          </p15:clr>
        </p15:guide>
        <p15:guide id="2" pos="7680">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914400" y="2130430"/>
            <a:ext cx="10363200" cy="1470025"/>
          </a:xfrm>
        </p:spPr>
        <p:txBody>
          <a:bodyPr/>
          <a:lstStyle/>
          <a:p>
            <a:r>
              <a:rPr lang="ru-RU"/>
              <a:t>Образец заголовка</a:t>
            </a:r>
          </a:p>
        </p:txBody>
      </p:sp>
      <p:sp>
        <p:nvSpPr>
          <p:cNvPr id="3" name="Подзаголовок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ru-RU"/>
              <a:t>Образец подзаголовка</a:t>
            </a:r>
          </a:p>
        </p:txBody>
      </p:sp>
      <p:sp>
        <p:nvSpPr>
          <p:cNvPr id="4" name="Rectangle 4">
            <a:extLst>
              <a:ext uri="{FF2B5EF4-FFF2-40B4-BE49-F238E27FC236}">
                <a16:creationId xmlns:a16="http://schemas.microsoft.com/office/drawing/2014/main" id="{289A448A-DA31-4CDE-98AF-D7D675F9D82B}"/>
              </a:ext>
            </a:extLst>
          </p:cNvPr>
          <p:cNvSpPr>
            <a:spLocks noGrp="1" noChangeArrowheads="1"/>
          </p:cNvSpPr>
          <p:nvPr>
            <p:ph type="dt" sz="half" idx="10"/>
          </p:nvPr>
        </p:nvSpPr>
        <p:spPr>
          <a:ln/>
        </p:spPr>
        <p:txBody>
          <a:bodyPr/>
          <a:lstStyle>
            <a:lvl1pPr>
              <a:defRPr/>
            </a:lvl1pPr>
          </a:lstStyle>
          <a:p>
            <a:pPr>
              <a:defRPr/>
            </a:pPr>
            <a:endParaRPr lang="ru-RU" altLang="ru-RU"/>
          </a:p>
        </p:txBody>
      </p:sp>
      <p:sp>
        <p:nvSpPr>
          <p:cNvPr id="5" name="Rectangle 5">
            <a:extLst>
              <a:ext uri="{FF2B5EF4-FFF2-40B4-BE49-F238E27FC236}">
                <a16:creationId xmlns:a16="http://schemas.microsoft.com/office/drawing/2014/main" id="{6E116AA7-78AF-4F11-BC72-88D39AA66712}"/>
              </a:ext>
            </a:extLst>
          </p:cNvPr>
          <p:cNvSpPr>
            <a:spLocks noGrp="1" noChangeArrowheads="1"/>
          </p:cNvSpPr>
          <p:nvPr>
            <p:ph type="ftr" sz="quarter" idx="11"/>
          </p:nvPr>
        </p:nvSpPr>
        <p:spPr>
          <a:ln/>
        </p:spPr>
        <p:txBody>
          <a:bodyPr/>
          <a:lstStyle>
            <a:lvl1pPr>
              <a:defRPr/>
            </a:lvl1pPr>
          </a:lstStyle>
          <a:p>
            <a:pPr>
              <a:defRPr/>
            </a:pPr>
            <a:endParaRPr lang="ru-RU" altLang="ru-RU"/>
          </a:p>
        </p:txBody>
      </p:sp>
      <p:sp>
        <p:nvSpPr>
          <p:cNvPr id="6" name="Rectangle 6">
            <a:extLst>
              <a:ext uri="{FF2B5EF4-FFF2-40B4-BE49-F238E27FC236}">
                <a16:creationId xmlns:a16="http://schemas.microsoft.com/office/drawing/2014/main" id="{0ED3686C-8882-454E-985A-B2CF58A3482B}"/>
              </a:ext>
            </a:extLst>
          </p:cNvPr>
          <p:cNvSpPr>
            <a:spLocks noGrp="1" noChangeArrowheads="1"/>
          </p:cNvSpPr>
          <p:nvPr>
            <p:ph type="sldNum" sz="quarter" idx="12"/>
          </p:nvPr>
        </p:nvSpPr>
        <p:spPr>
          <a:ln/>
        </p:spPr>
        <p:txBody>
          <a:bodyPr/>
          <a:lstStyle>
            <a:lvl1pPr>
              <a:defRPr/>
            </a:lvl1pPr>
          </a:lstStyle>
          <a:p>
            <a:pPr>
              <a:defRPr/>
            </a:pPr>
            <a:fld id="{5782D453-4AF2-496B-B3DE-4B86F772E12C}" type="slidenum">
              <a:rPr lang="ru-RU" altLang="ru-RU"/>
              <a:pPr>
                <a:defRPr/>
              </a:pPr>
              <a:t>‹#›</a:t>
            </a:fld>
            <a:endParaRPr lang="ru-RU" altLang="ru-RU"/>
          </a:p>
        </p:txBody>
      </p:sp>
    </p:spTree>
    <p:extLst>
      <p:ext uri="{BB962C8B-B14F-4D97-AF65-F5344CB8AC3E}">
        <p14:creationId xmlns:p14="http://schemas.microsoft.com/office/powerpoint/2010/main" val="863082671"/>
      </p:ext>
    </p:extLst>
  </p:cSld>
  <p:clrMapOvr>
    <a:masterClrMapping/>
  </p:clrMapOvr>
  <p:transition spd="med">
    <p:strips dir="ld"/>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Заголовок и объект">
    <p:bg>
      <p:bgPr>
        <a:solidFill>
          <a:schemeClr val="bg1">
            <a:alpha val="90195"/>
          </a:schemeClr>
        </a:solidFill>
        <a:effectLst/>
      </p:bgPr>
    </p:bg>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C9BD9D13-29B6-459F-8D3C-6B660E855C1D}"/>
              </a:ext>
            </a:extLst>
          </p:cNvPr>
          <p:cNvSpPr>
            <a:spLocks noChangeArrowheads="1"/>
          </p:cNvSpPr>
          <p:nvPr userDrawn="1"/>
        </p:nvSpPr>
        <p:spPr bwMode="auto">
          <a:xfrm>
            <a:off x="334434" y="260350"/>
            <a:ext cx="11523133" cy="6337300"/>
          </a:xfrm>
          <a:prstGeom prst="rect">
            <a:avLst/>
          </a:prstGeom>
          <a:blipFill dpi="0" rotWithShape="1">
            <a:blip r:embed="rId2">
              <a:alphaModFix amt="90000"/>
            </a:blip>
            <a:srcRect/>
            <a:stretch>
              <a:fillRect/>
            </a:stretch>
          </a:blipFill>
          <a:ln>
            <a:noFill/>
          </a:ln>
        </p:spPr>
        <p:txBody>
          <a:bodyPr/>
          <a:lstStyle>
            <a:lvl1pPr>
              <a:defRPr sz="2400">
                <a:solidFill>
                  <a:schemeClr val="tx1"/>
                </a:solidFill>
                <a:latin typeface="TornadoCyr-Light"/>
              </a:defRPr>
            </a:lvl1pPr>
            <a:lvl2pPr marL="742950" indent="-285750">
              <a:defRPr sz="2400">
                <a:solidFill>
                  <a:schemeClr val="tx1"/>
                </a:solidFill>
                <a:latin typeface="TornadoCyr-Light"/>
              </a:defRPr>
            </a:lvl2pPr>
            <a:lvl3pPr marL="1143000" indent="-228600">
              <a:defRPr sz="2400">
                <a:solidFill>
                  <a:schemeClr val="tx1"/>
                </a:solidFill>
                <a:latin typeface="TornadoCyr-Light"/>
              </a:defRPr>
            </a:lvl3pPr>
            <a:lvl4pPr marL="1600200" indent="-228600">
              <a:defRPr sz="2400">
                <a:solidFill>
                  <a:schemeClr val="tx1"/>
                </a:solidFill>
                <a:latin typeface="TornadoCyr-Light"/>
              </a:defRPr>
            </a:lvl4pPr>
            <a:lvl5pPr marL="2057400" indent="-228600">
              <a:defRPr sz="2400">
                <a:solidFill>
                  <a:schemeClr val="tx1"/>
                </a:solidFill>
                <a:latin typeface="TornadoCyr-Light"/>
              </a:defRPr>
            </a:lvl5pPr>
            <a:lvl6pPr marL="2514600" indent="-228600" eaLnBrk="0" fontAlgn="base" hangingPunct="0">
              <a:spcBef>
                <a:spcPct val="0"/>
              </a:spcBef>
              <a:spcAft>
                <a:spcPct val="0"/>
              </a:spcAft>
              <a:defRPr sz="2400">
                <a:solidFill>
                  <a:schemeClr val="tx1"/>
                </a:solidFill>
                <a:latin typeface="TornadoCyr-Light"/>
              </a:defRPr>
            </a:lvl6pPr>
            <a:lvl7pPr marL="2971800" indent="-228600" eaLnBrk="0" fontAlgn="base" hangingPunct="0">
              <a:spcBef>
                <a:spcPct val="0"/>
              </a:spcBef>
              <a:spcAft>
                <a:spcPct val="0"/>
              </a:spcAft>
              <a:defRPr sz="2400">
                <a:solidFill>
                  <a:schemeClr val="tx1"/>
                </a:solidFill>
                <a:latin typeface="TornadoCyr-Light"/>
              </a:defRPr>
            </a:lvl7pPr>
            <a:lvl8pPr marL="3429000" indent="-228600" eaLnBrk="0" fontAlgn="base" hangingPunct="0">
              <a:spcBef>
                <a:spcPct val="0"/>
              </a:spcBef>
              <a:spcAft>
                <a:spcPct val="0"/>
              </a:spcAft>
              <a:defRPr sz="2400">
                <a:solidFill>
                  <a:schemeClr val="tx1"/>
                </a:solidFill>
                <a:latin typeface="TornadoCyr-Light"/>
              </a:defRPr>
            </a:lvl8pPr>
            <a:lvl9pPr marL="3886200" indent="-228600" eaLnBrk="0" fontAlgn="base" hangingPunct="0">
              <a:spcBef>
                <a:spcPct val="0"/>
              </a:spcBef>
              <a:spcAft>
                <a:spcPct val="0"/>
              </a:spcAft>
              <a:defRPr sz="2400">
                <a:solidFill>
                  <a:schemeClr val="tx1"/>
                </a:solidFill>
                <a:latin typeface="TornadoCyr-Light"/>
              </a:defRPr>
            </a:lvl9pPr>
          </a:lstStyle>
          <a:p>
            <a:pPr>
              <a:defRPr/>
            </a:pPr>
            <a:endParaRPr lang="ru-RU" altLang="ru-RU" sz="2400"/>
          </a:p>
        </p:txBody>
      </p:sp>
      <p:sp>
        <p:nvSpPr>
          <p:cNvPr id="3" name="Прямоугольник 2">
            <a:extLst>
              <a:ext uri="{FF2B5EF4-FFF2-40B4-BE49-F238E27FC236}">
                <a16:creationId xmlns:a16="http://schemas.microsoft.com/office/drawing/2014/main" id="{0EA96BA3-B298-4B7E-8D93-13B62C3FED45}"/>
              </a:ext>
            </a:extLst>
          </p:cNvPr>
          <p:cNvSpPr>
            <a:spLocks noChangeArrowheads="1"/>
          </p:cNvSpPr>
          <p:nvPr userDrawn="1"/>
        </p:nvSpPr>
        <p:spPr bwMode="auto">
          <a:xfrm>
            <a:off x="1295400" y="836614"/>
            <a:ext cx="9601200" cy="5184775"/>
          </a:xfrm>
          <a:prstGeom prst="rect">
            <a:avLst/>
          </a:prstGeom>
          <a:solidFill>
            <a:srgbClr val="FFFFFF"/>
          </a:solidFill>
          <a:ln>
            <a:noFill/>
          </a:ln>
        </p:spPr>
        <p:txBody>
          <a:bodyPr/>
          <a:lstStyle>
            <a:lvl1pPr>
              <a:defRPr sz="2400">
                <a:solidFill>
                  <a:schemeClr val="tx1"/>
                </a:solidFill>
                <a:latin typeface="TornadoCyr-Light"/>
              </a:defRPr>
            </a:lvl1pPr>
            <a:lvl2pPr marL="742950" indent="-285750">
              <a:defRPr sz="2400">
                <a:solidFill>
                  <a:schemeClr val="tx1"/>
                </a:solidFill>
                <a:latin typeface="TornadoCyr-Light"/>
              </a:defRPr>
            </a:lvl2pPr>
            <a:lvl3pPr marL="1143000" indent="-228600">
              <a:defRPr sz="2400">
                <a:solidFill>
                  <a:schemeClr val="tx1"/>
                </a:solidFill>
                <a:latin typeface="TornadoCyr-Light"/>
              </a:defRPr>
            </a:lvl3pPr>
            <a:lvl4pPr marL="1600200" indent="-228600">
              <a:defRPr sz="2400">
                <a:solidFill>
                  <a:schemeClr val="tx1"/>
                </a:solidFill>
                <a:latin typeface="TornadoCyr-Light"/>
              </a:defRPr>
            </a:lvl4pPr>
            <a:lvl5pPr marL="2057400" indent="-228600">
              <a:defRPr sz="2400">
                <a:solidFill>
                  <a:schemeClr val="tx1"/>
                </a:solidFill>
                <a:latin typeface="TornadoCyr-Light"/>
              </a:defRPr>
            </a:lvl5pPr>
            <a:lvl6pPr marL="2514600" indent="-228600" eaLnBrk="0" fontAlgn="base" hangingPunct="0">
              <a:spcBef>
                <a:spcPct val="0"/>
              </a:spcBef>
              <a:spcAft>
                <a:spcPct val="0"/>
              </a:spcAft>
              <a:defRPr sz="2400">
                <a:solidFill>
                  <a:schemeClr val="tx1"/>
                </a:solidFill>
                <a:latin typeface="TornadoCyr-Light"/>
              </a:defRPr>
            </a:lvl6pPr>
            <a:lvl7pPr marL="2971800" indent="-228600" eaLnBrk="0" fontAlgn="base" hangingPunct="0">
              <a:spcBef>
                <a:spcPct val="0"/>
              </a:spcBef>
              <a:spcAft>
                <a:spcPct val="0"/>
              </a:spcAft>
              <a:defRPr sz="2400">
                <a:solidFill>
                  <a:schemeClr val="tx1"/>
                </a:solidFill>
                <a:latin typeface="TornadoCyr-Light"/>
              </a:defRPr>
            </a:lvl7pPr>
            <a:lvl8pPr marL="3429000" indent="-228600" eaLnBrk="0" fontAlgn="base" hangingPunct="0">
              <a:spcBef>
                <a:spcPct val="0"/>
              </a:spcBef>
              <a:spcAft>
                <a:spcPct val="0"/>
              </a:spcAft>
              <a:defRPr sz="2400">
                <a:solidFill>
                  <a:schemeClr val="tx1"/>
                </a:solidFill>
                <a:latin typeface="TornadoCyr-Light"/>
              </a:defRPr>
            </a:lvl8pPr>
            <a:lvl9pPr marL="3886200" indent="-228600" eaLnBrk="0" fontAlgn="base" hangingPunct="0">
              <a:spcBef>
                <a:spcPct val="0"/>
              </a:spcBef>
              <a:spcAft>
                <a:spcPct val="0"/>
              </a:spcAft>
              <a:defRPr sz="2400">
                <a:solidFill>
                  <a:schemeClr val="tx1"/>
                </a:solidFill>
                <a:latin typeface="TornadoCyr-Light"/>
              </a:defRPr>
            </a:lvl9pPr>
          </a:lstStyle>
          <a:p>
            <a:pPr>
              <a:defRPr/>
            </a:pPr>
            <a:endParaRPr lang="ru-RU" altLang="ru-RU" sz="2400"/>
          </a:p>
        </p:txBody>
      </p:sp>
      <p:sp>
        <p:nvSpPr>
          <p:cNvPr id="4" name="Прямоугольник 3">
            <a:extLst>
              <a:ext uri="{FF2B5EF4-FFF2-40B4-BE49-F238E27FC236}">
                <a16:creationId xmlns:a16="http://schemas.microsoft.com/office/drawing/2014/main" id="{7B26B3F2-D26A-463E-BF51-70FEDDBFAEB0}"/>
              </a:ext>
            </a:extLst>
          </p:cNvPr>
          <p:cNvSpPr>
            <a:spLocks noChangeArrowheads="1"/>
          </p:cNvSpPr>
          <p:nvPr userDrawn="1"/>
        </p:nvSpPr>
        <p:spPr bwMode="auto">
          <a:xfrm rot="2700000">
            <a:off x="8065029" y="651934"/>
            <a:ext cx="4968876" cy="1159933"/>
          </a:xfrm>
          <a:prstGeom prst="rect">
            <a:avLst/>
          </a:prstGeom>
          <a:solidFill>
            <a:srgbClr val="00539B"/>
          </a:solidFill>
          <a:ln>
            <a:noFill/>
          </a:ln>
        </p:spPr>
        <p:txBody>
          <a:bodyPr/>
          <a:lstStyle>
            <a:lvl1pPr>
              <a:defRPr sz="2400">
                <a:solidFill>
                  <a:schemeClr val="tx1"/>
                </a:solidFill>
                <a:latin typeface="TornadoCyr-Light"/>
              </a:defRPr>
            </a:lvl1pPr>
            <a:lvl2pPr marL="742950" indent="-285750">
              <a:defRPr sz="2400">
                <a:solidFill>
                  <a:schemeClr val="tx1"/>
                </a:solidFill>
                <a:latin typeface="TornadoCyr-Light"/>
              </a:defRPr>
            </a:lvl2pPr>
            <a:lvl3pPr marL="1143000" indent="-228600">
              <a:defRPr sz="2400">
                <a:solidFill>
                  <a:schemeClr val="tx1"/>
                </a:solidFill>
                <a:latin typeface="TornadoCyr-Light"/>
              </a:defRPr>
            </a:lvl3pPr>
            <a:lvl4pPr marL="1600200" indent="-228600">
              <a:defRPr sz="2400">
                <a:solidFill>
                  <a:schemeClr val="tx1"/>
                </a:solidFill>
                <a:latin typeface="TornadoCyr-Light"/>
              </a:defRPr>
            </a:lvl4pPr>
            <a:lvl5pPr marL="2057400" indent="-228600">
              <a:defRPr sz="2400">
                <a:solidFill>
                  <a:schemeClr val="tx1"/>
                </a:solidFill>
                <a:latin typeface="TornadoCyr-Light"/>
              </a:defRPr>
            </a:lvl5pPr>
            <a:lvl6pPr marL="2514600" indent="-228600" eaLnBrk="0" fontAlgn="base" hangingPunct="0">
              <a:spcBef>
                <a:spcPct val="0"/>
              </a:spcBef>
              <a:spcAft>
                <a:spcPct val="0"/>
              </a:spcAft>
              <a:defRPr sz="2400">
                <a:solidFill>
                  <a:schemeClr val="tx1"/>
                </a:solidFill>
                <a:latin typeface="TornadoCyr-Light"/>
              </a:defRPr>
            </a:lvl6pPr>
            <a:lvl7pPr marL="2971800" indent="-228600" eaLnBrk="0" fontAlgn="base" hangingPunct="0">
              <a:spcBef>
                <a:spcPct val="0"/>
              </a:spcBef>
              <a:spcAft>
                <a:spcPct val="0"/>
              </a:spcAft>
              <a:defRPr sz="2400">
                <a:solidFill>
                  <a:schemeClr val="tx1"/>
                </a:solidFill>
                <a:latin typeface="TornadoCyr-Light"/>
              </a:defRPr>
            </a:lvl7pPr>
            <a:lvl8pPr marL="3429000" indent="-228600" eaLnBrk="0" fontAlgn="base" hangingPunct="0">
              <a:spcBef>
                <a:spcPct val="0"/>
              </a:spcBef>
              <a:spcAft>
                <a:spcPct val="0"/>
              </a:spcAft>
              <a:defRPr sz="2400">
                <a:solidFill>
                  <a:schemeClr val="tx1"/>
                </a:solidFill>
                <a:latin typeface="TornadoCyr-Light"/>
              </a:defRPr>
            </a:lvl8pPr>
            <a:lvl9pPr marL="3886200" indent="-228600" eaLnBrk="0" fontAlgn="base" hangingPunct="0">
              <a:spcBef>
                <a:spcPct val="0"/>
              </a:spcBef>
              <a:spcAft>
                <a:spcPct val="0"/>
              </a:spcAft>
              <a:defRPr sz="2400">
                <a:solidFill>
                  <a:schemeClr val="tx1"/>
                </a:solidFill>
                <a:latin typeface="TornadoCyr-Light"/>
              </a:defRPr>
            </a:lvl9pPr>
          </a:lstStyle>
          <a:p>
            <a:pPr>
              <a:defRPr/>
            </a:pPr>
            <a:endParaRPr lang="ru-RU" altLang="ru-RU" sz="2400"/>
          </a:p>
        </p:txBody>
      </p:sp>
      <p:sp>
        <p:nvSpPr>
          <p:cNvPr id="5" name="Прямоугольник 4">
            <a:extLst>
              <a:ext uri="{FF2B5EF4-FFF2-40B4-BE49-F238E27FC236}">
                <a16:creationId xmlns:a16="http://schemas.microsoft.com/office/drawing/2014/main" id="{C30B4742-07E7-4E5D-90FE-F417E4F6FC60}"/>
              </a:ext>
            </a:extLst>
          </p:cNvPr>
          <p:cNvSpPr>
            <a:spLocks noChangeAspect="1"/>
          </p:cNvSpPr>
          <p:nvPr userDrawn="1"/>
        </p:nvSpPr>
        <p:spPr bwMode="auto">
          <a:xfrm rot="2700000">
            <a:off x="9242954" y="651934"/>
            <a:ext cx="2613026" cy="1159933"/>
          </a:xfrm>
          <a:prstGeom prst="rect">
            <a:avLst/>
          </a:prstGeom>
          <a:blipFill dpi="0" rotWithShape="1">
            <a:blip r:embed="rId3"/>
            <a:srcRect/>
            <a:stretch>
              <a:fillRect/>
            </a:stretch>
          </a:blipFill>
          <a:ln>
            <a:noFill/>
          </a:ln>
        </p:spPr>
        <p:txBody>
          <a:bodyPr/>
          <a:lstStyle>
            <a:lvl1pPr>
              <a:defRPr sz="2400">
                <a:solidFill>
                  <a:schemeClr val="tx1"/>
                </a:solidFill>
                <a:latin typeface="TornadoCyr-Light"/>
              </a:defRPr>
            </a:lvl1pPr>
            <a:lvl2pPr marL="742950" indent="-285750">
              <a:defRPr sz="2400">
                <a:solidFill>
                  <a:schemeClr val="tx1"/>
                </a:solidFill>
                <a:latin typeface="TornadoCyr-Light"/>
              </a:defRPr>
            </a:lvl2pPr>
            <a:lvl3pPr marL="1143000" indent="-228600">
              <a:defRPr sz="2400">
                <a:solidFill>
                  <a:schemeClr val="tx1"/>
                </a:solidFill>
                <a:latin typeface="TornadoCyr-Light"/>
              </a:defRPr>
            </a:lvl3pPr>
            <a:lvl4pPr marL="1600200" indent="-228600">
              <a:defRPr sz="2400">
                <a:solidFill>
                  <a:schemeClr val="tx1"/>
                </a:solidFill>
                <a:latin typeface="TornadoCyr-Light"/>
              </a:defRPr>
            </a:lvl4pPr>
            <a:lvl5pPr marL="2057400" indent="-228600">
              <a:defRPr sz="2400">
                <a:solidFill>
                  <a:schemeClr val="tx1"/>
                </a:solidFill>
                <a:latin typeface="TornadoCyr-Light"/>
              </a:defRPr>
            </a:lvl5pPr>
            <a:lvl6pPr marL="2514600" indent="-228600" eaLnBrk="0" fontAlgn="base" hangingPunct="0">
              <a:spcBef>
                <a:spcPct val="0"/>
              </a:spcBef>
              <a:spcAft>
                <a:spcPct val="0"/>
              </a:spcAft>
              <a:defRPr sz="2400">
                <a:solidFill>
                  <a:schemeClr val="tx1"/>
                </a:solidFill>
                <a:latin typeface="TornadoCyr-Light"/>
              </a:defRPr>
            </a:lvl6pPr>
            <a:lvl7pPr marL="2971800" indent="-228600" eaLnBrk="0" fontAlgn="base" hangingPunct="0">
              <a:spcBef>
                <a:spcPct val="0"/>
              </a:spcBef>
              <a:spcAft>
                <a:spcPct val="0"/>
              </a:spcAft>
              <a:defRPr sz="2400">
                <a:solidFill>
                  <a:schemeClr val="tx1"/>
                </a:solidFill>
                <a:latin typeface="TornadoCyr-Light"/>
              </a:defRPr>
            </a:lvl7pPr>
            <a:lvl8pPr marL="3429000" indent="-228600" eaLnBrk="0" fontAlgn="base" hangingPunct="0">
              <a:spcBef>
                <a:spcPct val="0"/>
              </a:spcBef>
              <a:spcAft>
                <a:spcPct val="0"/>
              </a:spcAft>
              <a:defRPr sz="2400">
                <a:solidFill>
                  <a:schemeClr val="tx1"/>
                </a:solidFill>
                <a:latin typeface="TornadoCyr-Light"/>
              </a:defRPr>
            </a:lvl8pPr>
            <a:lvl9pPr marL="3886200" indent="-228600" eaLnBrk="0" fontAlgn="base" hangingPunct="0">
              <a:spcBef>
                <a:spcPct val="0"/>
              </a:spcBef>
              <a:spcAft>
                <a:spcPct val="0"/>
              </a:spcAft>
              <a:defRPr sz="2400">
                <a:solidFill>
                  <a:schemeClr val="tx1"/>
                </a:solidFill>
                <a:latin typeface="TornadoCyr-Light"/>
              </a:defRPr>
            </a:lvl9pPr>
          </a:lstStyle>
          <a:p>
            <a:pPr>
              <a:defRPr/>
            </a:pPr>
            <a:endParaRPr lang="ru-RU" altLang="ru-RU" sz="2400"/>
          </a:p>
        </p:txBody>
      </p:sp>
    </p:spTree>
    <p:extLst>
      <p:ext uri="{BB962C8B-B14F-4D97-AF65-F5344CB8AC3E}">
        <p14:creationId xmlns:p14="http://schemas.microsoft.com/office/powerpoint/2010/main" val="820486045"/>
      </p:ext>
    </p:extLst>
  </p:cSld>
  <p:clrMapOvr>
    <a:masterClrMapping/>
  </p:clrMapOvr>
  <p:transition spd="med">
    <p:strips dir="ld"/>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63084" y="4406905"/>
            <a:ext cx="10363200" cy="1362075"/>
          </a:xfrm>
        </p:spPr>
        <p:txBody>
          <a:bodyPr anchor="t"/>
          <a:lstStyle>
            <a:lvl1pPr algn="l">
              <a:defRPr sz="4000" b="1" cap="all"/>
            </a:lvl1pPr>
          </a:lstStyle>
          <a:p>
            <a:r>
              <a:rPr lang="ru-RU"/>
              <a:t>Образец заголовка</a:t>
            </a:r>
          </a:p>
        </p:txBody>
      </p:sp>
      <p:sp>
        <p:nvSpPr>
          <p:cNvPr id="3" name="Текст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a:t>Образец текста</a:t>
            </a:r>
          </a:p>
        </p:txBody>
      </p:sp>
      <p:sp>
        <p:nvSpPr>
          <p:cNvPr id="4" name="Rectangle 4">
            <a:extLst>
              <a:ext uri="{FF2B5EF4-FFF2-40B4-BE49-F238E27FC236}">
                <a16:creationId xmlns:a16="http://schemas.microsoft.com/office/drawing/2014/main" id="{CCBED11E-CE9A-49A8-A6B0-3023CE345BE1}"/>
              </a:ext>
            </a:extLst>
          </p:cNvPr>
          <p:cNvSpPr>
            <a:spLocks noGrp="1" noChangeArrowheads="1"/>
          </p:cNvSpPr>
          <p:nvPr>
            <p:ph type="dt" sz="half" idx="10"/>
          </p:nvPr>
        </p:nvSpPr>
        <p:spPr>
          <a:ln/>
        </p:spPr>
        <p:txBody>
          <a:bodyPr/>
          <a:lstStyle>
            <a:lvl1pPr>
              <a:defRPr/>
            </a:lvl1pPr>
          </a:lstStyle>
          <a:p>
            <a:pPr>
              <a:defRPr/>
            </a:pPr>
            <a:endParaRPr lang="ru-RU" altLang="ru-RU"/>
          </a:p>
        </p:txBody>
      </p:sp>
      <p:sp>
        <p:nvSpPr>
          <p:cNvPr id="5" name="Rectangle 5">
            <a:extLst>
              <a:ext uri="{FF2B5EF4-FFF2-40B4-BE49-F238E27FC236}">
                <a16:creationId xmlns:a16="http://schemas.microsoft.com/office/drawing/2014/main" id="{1050DDC4-C105-47E6-BF1D-C61594CED152}"/>
              </a:ext>
            </a:extLst>
          </p:cNvPr>
          <p:cNvSpPr>
            <a:spLocks noGrp="1" noChangeArrowheads="1"/>
          </p:cNvSpPr>
          <p:nvPr>
            <p:ph type="ftr" sz="quarter" idx="11"/>
          </p:nvPr>
        </p:nvSpPr>
        <p:spPr>
          <a:ln/>
        </p:spPr>
        <p:txBody>
          <a:bodyPr/>
          <a:lstStyle>
            <a:lvl1pPr>
              <a:defRPr/>
            </a:lvl1pPr>
          </a:lstStyle>
          <a:p>
            <a:pPr>
              <a:defRPr/>
            </a:pPr>
            <a:endParaRPr lang="ru-RU" altLang="ru-RU"/>
          </a:p>
        </p:txBody>
      </p:sp>
      <p:sp>
        <p:nvSpPr>
          <p:cNvPr id="6" name="Rectangle 6">
            <a:extLst>
              <a:ext uri="{FF2B5EF4-FFF2-40B4-BE49-F238E27FC236}">
                <a16:creationId xmlns:a16="http://schemas.microsoft.com/office/drawing/2014/main" id="{12DC7CED-10CB-4A1A-91E9-0CD015D14EB6}"/>
              </a:ext>
            </a:extLst>
          </p:cNvPr>
          <p:cNvSpPr>
            <a:spLocks noGrp="1" noChangeArrowheads="1"/>
          </p:cNvSpPr>
          <p:nvPr>
            <p:ph type="sldNum" sz="quarter" idx="12"/>
          </p:nvPr>
        </p:nvSpPr>
        <p:spPr>
          <a:ln/>
        </p:spPr>
        <p:txBody>
          <a:bodyPr/>
          <a:lstStyle>
            <a:lvl1pPr>
              <a:defRPr/>
            </a:lvl1pPr>
          </a:lstStyle>
          <a:p>
            <a:pPr>
              <a:defRPr/>
            </a:pPr>
            <a:fld id="{CC68F844-F111-4AE9-8935-F2FC824852E5}" type="slidenum">
              <a:rPr lang="ru-RU" altLang="ru-RU"/>
              <a:pPr>
                <a:defRPr/>
              </a:pPr>
              <a:t>‹#›</a:t>
            </a:fld>
            <a:endParaRPr lang="ru-RU" altLang="ru-RU"/>
          </a:p>
        </p:txBody>
      </p:sp>
    </p:spTree>
    <p:extLst>
      <p:ext uri="{BB962C8B-B14F-4D97-AF65-F5344CB8AC3E}">
        <p14:creationId xmlns:p14="http://schemas.microsoft.com/office/powerpoint/2010/main" val="130888898"/>
      </p:ext>
    </p:extLst>
  </p:cSld>
  <p:clrMapOvr>
    <a:masterClrMapping/>
  </p:clrMapOvr>
  <p:transition spd="med">
    <p:strips dir="ld"/>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sz="half" idx="1"/>
          </p:nvPr>
        </p:nvSpPr>
        <p:spPr>
          <a:xfrm>
            <a:off x="609600" y="1600205"/>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p:cNvSpPr>
            <a:spLocks noGrp="1"/>
          </p:cNvSpPr>
          <p:nvPr>
            <p:ph sz="half" idx="2"/>
          </p:nvPr>
        </p:nvSpPr>
        <p:spPr>
          <a:xfrm>
            <a:off x="6197600" y="1600205"/>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Rectangle 4">
            <a:extLst>
              <a:ext uri="{FF2B5EF4-FFF2-40B4-BE49-F238E27FC236}">
                <a16:creationId xmlns:a16="http://schemas.microsoft.com/office/drawing/2014/main" id="{C105A97F-F939-41D4-A0C3-5A3BDAF3DCD9}"/>
              </a:ext>
            </a:extLst>
          </p:cNvPr>
          <p:cNvSpPr>
            <a:spLocks noGrp="1" noChangeArrowheads="1"/>
          </p:cNvSpPr>
          <p:nvPr>
            <p:ph type="dt" sz="half" idx="10"/>
          </p:nvPr>
        </p:nvSpPr>
        <p:spPr>
          <a:ln/>
        </p:spPr>
        <p:txBody>
          <a:bodyPr/>
          <a:lstStyle>
            <a:lvl1pPr>
              <a:defRPr/>
            </a:lvl1pPr>
          </a:lstStyle>
          <a:p>
            <a:pPr>
              <a:defRPr/>
            </a:pPr>
            <a:endParaRPr lang="ru-RU" altLang="ru-RU"/>
          </a:p>
        </p:txBody>
      </p:sp>
      <p:sp>
        <p:nvSpPr>
          <p:cNvPr id="6" name="Rectangle 5">
            <a:extLst>
              <a:ext uri="{FF2B5EF4-FFF2-40B4-BE49-F238E27FC236}">
                <a16:creationId xmlns:a16="http://schemas.microsoft.com/office/drawing/2014/main" id="{F205BD53-B698-4EB8-A95B-FB3B2AFEE517}"/>
              </a:ext>
            </a:extLst>
          </p:cNvPr>
          <p:cNvSpPr>
            <a:spLocks noGrp="1" noChangeArrowheads="1"/>
          </p:cNvSpPr>
          <p:nvPr>
            <p:ph type="ftr" sz="quarter" idx="11"/>
          </p:nvPr>
        </p:nvSpPr>
        <p:spPr>
          <a:ln/>
        </p:spPr>
        <p:txBody>
          <a:bodyPr/>
          <a:lstStyle>
            <a:lvl1pPr>
              <a:defRPr/>
            </a:lvl1pPr>
          </a:lstStyle>
          <a:p>
            <a:pPr>
              <a:defRPr/>
            </a:pPr>
            <a:endParaRPr lang="ru-RU" altLang="ru-RU"/>
          </a:p>
        </p:txBody>
      </p:sp>
      <p:sp>
        <p:nvSpPr>
          <p:cNvPr id="7" name="Rectangle 6">
            <a:extLst>
              <a:ext uri="{FF2B5EF4-FFF2-40B4-BE49-F238E27FC236}">
                <a16:creationId xmlns:a16="http://schemas.microsoft.com/office/drawing/2014/main" id="{78B0002E-0588-42A4-BCE3-762CBBDE4518}"/>
              </a:ext>
            </a:extLst>
          </p:cNvPr>
          <p:cNvSpPr>
            <a:spLocks noGrp="1" noChangeArrowheads="1"/>
          </p:cNvSpPr>
          <p:nvPr>
            <p:ph type="sldNum" sz="quarter" idx="12"/>
          </p:nvPr>
        </p:nvSpPr>
        <p:spPr>
          <a:ln/>
        </p:spPr>
        <p:txBody>
          <a:bodyPr/>
          <a:lstStyle>
            <a:lvl1pPr>
              <a:defRPr/>
            </a:lvl1pPr>
          </a:lstStyle>
          <a:p>
            <a:pPr>
              <a:defRPr/>
            </a:pPr>
            <a:fld id="{DF685A63-1C2D-47AF-8812-F125B8C050EF}" type="slidenum">
              <a:rPr lang="ru-RU" altLang="ru-RU"/>
              <a:pPr>
                <a:defRPr/>
              </a:pPr>
              <a:t>‹#›</a:t>
            </a:fld>
            <a:endParaRPr lang="ru-RU" altLang="ru-RU"/>
          </a:p>
        </p:txBody>
      </p:sp>
    </p:spTree>
    <p:extLst>
      <p:ext uri="{BB962C8B-B14F-4D97-AF65-F5344CB8AC3E}">
        <p14:creationId xmlns:p14="http://schemas.microsoft.com/office/powerpoint/2010/main" val="907138771"/>
      </p:ext>
    </p:extLst>
  </p:cSld>
  <p:clrMapOvr>
    <a:masterClrMapping/>
  </p:clrMapOvr>
  <p:transition spd="med">
    <p:strips dir="ld"/>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a:t>Образец заголовка</a:t>
            </a:r>
          </a:p>
        </p:txBody>
      </p:sp>
      <p:sp>
        <p:nvSpPr>
          <p:cNvPr id="3" name="Текст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6193370"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p:cNvSpPr>
            <a:spLocks noGrp="1"/>
          </p:cNvSpPr>
          <p:nvPr>
            <p:ph sz="quarter" idx="4"/>
          </p:nvPr>
        </p:nvSpPr>
        <p:spPr>
          <a:xfrm>
            <a:off x="6193370"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Rectangle 4">
            <a:extLst>
              <a:ext uri="{FF2B5EF4-FFF2-40B4-BE49-F238E27FC236}">
                <a16:creationId xmlns:a16="http://schemas.microsoft.com/office/drawing/2014/main" id="{D0385846-F8F7-4F3F-9C3A-351477CDFB2E}"/>
              </a:ext>
            </a:extLst>
          </p:cNvPr>
          <p:cNvSpPr>
            <a:spLocks noGrp="1" noChangeArrowheads="1"/>
          </p:cNvSpPr>
          <p:nvPr>
            <p:ph type="dt" sz="half" idx="10"/>
          </p:nvPr>
        </p:nvSpPr>
        <p:spPr>
          <a:ln/>
        </p:spPr>
        <p:txBody>
          <a:bodyPr/>
          <a:lstStyle>
            <a:lvl1pPr>
              <a:defRPr/>
            </a:lvl1pPr>
          </a:lstStyle>
          <a:p>
            <a:pPr>
              <a:defRPr/>
            </a:pPr>
            <a:endParaRPr lang="ru-RU" altLang="ru-RU"/>
          </a:p>
        </p:txBody>
      </p:sp>
      <p:sp>
        <p:nvSpPr>
          <p:cNvPr id="8" name="Rectangle 5">
            <a:extLst>
              <a:ext uri="{FF2B5EF4-FFF2-40B4-BE49-F238E27FC236}">
                <a16:creationId xmlns:a16="http://schemas.microsoft.com/office/drawing/2014/main" id="{85EC9673-5041-4C2C-B9ED-5387E757E824}"/>
              </a:ext>
            </a:extLst>
          </p:cNvPr>
          <p:cNvSpPr>
            <a:spLocks noGrp="1" noChangeArrowheads="1"/>
          </p:cNvSpPr>
          <p:nvPr>
            <p:ph type="ftr" sz="quarter" idx="11"/>
          </p:nvPr>
        </p:nvSpPr>
        <p:spPr>
          <a:ln/>
        </p:spPr>
        <p:txBody>
          <a:bodyPr/>
          <a:lstStyle>
            <a:lvl1pPr>
              <a:defRPr/>
            </a:lvl1pPr>
          </a:lstStyle>
          <a:p>
            <a:pPr>
              <a:defRPr/>
            </a:pPr>
            <a:endParaRPr lang="ru-RU" altLang="ru-RU"/>
          </a:p>
        </p:txBody>
      </p:sp>
      <p:sp>
        <p:nvSpPr>
          <p:cNvPr id="9" name="Rectangle 6">
            <a:extLst>
              <a:ext uri="{FF2B5EF4-FFF2-40B4-BE49-F238E27FC236}">
                <a16:creationId xmlns:a16="http://schemas.microsoft.com/office/drawing/2014/main" id="{5BE89DFC-DB66-46BA-A701-6FE962D3DCD7}"/>
              </a:ext>
            </a:extLst>
          </p:cNvPr>
          <p:cNvSpPr>
            <a:spLocks noGrp="1" noChangeArrowheads="1"/>
          </p:cNvSpPr>
          <p:nvPr>
            <p:ph type="sldNum" sz="quarter" idx="12"/>
          </p:nvPr>
        </p:nvSpPr>
        <p:spPr>
          <a:ln/>
        </p:spPr>
        <p:txBody>
          <a:bodyPr/>
          <a:lstStyle>
            <a:lvl1pPr>
              <a:defRPr/>
            </a:lvl1pPr>
          </a:lstStyle>
          <a:p>
            <a:pPr>
              <a:defRPr/>
            </a:pPr>
            <a:fld id="{10DA3023-3090-41C0-8F47-3BCFA99683DC}" type="slidenum">
              <a:rPr lang="ru-RU" altLang="ru-RU"/>
              <a:pPr>
                <a:defRPr/>
              </a:pPr>
              <a:t>‹#›</a:t>
            </a:fld>
            <a:endParaRPr lang="ru-RU" altLang="ru-RU"/>
          </a:p>
        </p:txBody>
      </p:sp>
    </p:spTree>
    <p:extLst>
      <p:ext uri="{BB962C8B-B14F-4D97-AF65-F5344CB8AC3E}">
        <p14:creationId xmlns:p14="http://schemas.microsoft.com/office/powerpoint/2010/main" val="455453593"/>
      </p:ext>
    </p:extLst>
  </p:cSld>
  <p:clrMapOvr>
    <a:masterClrMapping/>
  </p:clrMapOvr>
  <p:transition spd="med">
    <p:strips dir="ld"/>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Rectangle 4">
            <a:extLst>
              <a:ext uri="{FF2B5EF4-FFF2-40B4-BE49-F238E27FC236}">
                <a16:creationId xmlns:a16="http://schemas.microsoft.com/office/drawing/2014/main" id="{BA57E11D-E3E3-4741-AD4B-5ADCE805F7D9}"/>
              </a:ext>
            </a:extLst>
          </p:cNvPr>
          <p:cNvSpPr>
            <a:spLocks noGrp="1" noChangeArrowheads="1"/>
          </p:cNvSpPr>
          <p:nvPr>
            <p:ph type="dt" sz="half" idx="10"/>
          </p:nvPr>
        </p:nvSpPr>
        <p:spPr>
          <a:ln/>
        </p:spPr>
        <p:txBody>
          <a:bodyPr/>
          <a:lstStyle>
            <a:lvl1pPr>
              <a:defRPr/>
            </a:lvl1pPr>
          </a:lstStyle>
          <a:p>
            <a:pPr>
              <a:defRPr/>
            </a:pPr>
            <a:endParaRPr lang="ru-RU" altLang="ru-RU"/>
          </a:p>
        </p:txBody>
      </p:sp>
      <p:sp>
        <p:nvSpPr>
          <p:cNvPr id="4" name="Rectangle 5">
            <a:extLst>
              <a:ext uri="{FF2B5EF4-FFF2-40B4-BE49-F238E27FC236}">
                <a16:creationId xmlns:a16="http://schemas.microsoft.com/office/drawing/2014/main" id="{4F54E08A-1F07-4967-91C2-6D5A907EE9B3}"/>
              </a:ext>
            </a:extLst>
          </p:cNvPr>
          <p:cNvSpPr>
            <a:spLocks noGrp="1" noChangeArrowheads="1"/>
          </p:cNvSpPr>
          <p:nvPr>
            <p:ph type="ftr" sz="quarter" idx="11"/>
          </p:nvPr>
        </p:nvSpPr>
        <p:spPr>
          <a:ln/>
        </p:spPr>
        <p:txBody>
          <a:bodyPr/>
          <a:lstStyle>
            <a:lvl1pPr>
              <a:defRPr/>
            </a:lvl1pPr>
          </a:lstStyle>
          <a:p>
            <a:pPr>
              <a:defRPr/>
            </a:pPr>
            <a:endParaRPr lang="ru-RU" altLang="ru-RU"/>
          </a:p>
        </p:txBody>
      </p:sp>
      <p:sp>
        <p:nvSpPr>
          <p:cNvPr id="5" name="Rectangle 6">
            <a:extLst>
              <a:ext uri="{FF2B5EF4-FFF2-40B4-BE49-F238E27FC236}">
                <a16:creationId xmlns:a16="http://schemas.microsoft.com/office/drawing/2014/main" id="{DF9189E7-1503-409D-9D20-C859DE0CC54B}"/>
              </a:ext>
            </a:extLst>
          </p:cNvPr>
          <p:cNvSpPr>
            <a:spLocks noGrp="1" noChangeArrowheads="1"/>
          </p:cNvSpPr>
          <p:nvPr>
            <p:ph type="sldNum" sz="quarter" idx="12"/>
          </p:nvPr>
        </p:nvSpPr>
        <p:spPr>
          <a:ln/>
        </p:spPr>
        <p:txBody>
          <a:bodyPr/>
          <a:lstStyle>
            <a:lvl1pPr>
              <a:defRPr/>
            </a:lvl1pPr>
          </a:lstStyle>
          <a:p>
            <a:pPr>
              <a:defRPr/>
            </a:pPr>
            <a:fld id="{4C098914-F49C-46E7-BF0A-F82F9C276780}" type="slidenum">
              <a:rPr lang="ru-RU" altLang="ru-RU"/>
              <a:pPr>
                <a:defRPr/>
              </a:pPr>
              <a:t>‹#›</a:t>
            </a:fld>
            <a:endParaRPr lang="ru-RU" altLang="ru-RU"/>
          </a:p>
        </p:txBody>
      </p:sp>
    </p:spTree>
    <p:extLst>
      <p:ext uri="{BB962C8B-B14F-4D97-AF65-F5344CB8AC3E}">
        <p14:creationId xmlns:p14="http://schemas.microsoft.com/office/powerpoint/2010/main" val="2341578189"/>
      </p:ext>
    </p:extLst>
  </p:cSld>
  <p:clrMapOvr>
    <a:masterClrMapping/>
  </p:clrMapOvr>
  <p:transition spd="med">
    <p:strips dir="ld"/>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tx">
  <p:cSld name="2_Title and Content">
    <p:spTree>
      <p:nvGrpSpPr>
        <p:cNvPr id="1" name=""/>
        <p:cNvGrpSpPr/>
        <p:nvPr/>
      </p:nvGrpSpPr>
      <p:grpSpPr>
        <a:xfrm>
          <a:off x="0" y="0"/>
          <a:ext cx="0" cy="0"/>
          <a:chOff x="0" y="0"/>
          <a:chExt cx="0" cy="0"/>
        </a:xfrm>
      </p:grpSpPr>
      <p:pic>
        <p:nvPicPr>
          <p:cNvPr id="63" name="Рисунок 3" descr="Рисунок 3"/>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0493429" y="480371"/>
            <a:ext cx="1281660" cy="304395"/>
          </a:xfrm>
          <a:prstGeom prst="rect">
            <a:avLst/>
          </a:prstGeom>
          <a:ln w="12700">
            <a:miter lim="400000"/>
          </a:ln>
        </p:spPr>
      </p:pic>
      <p:sp>
        <p:nvSpPr>
          <p:cNvPr id="64" name="Title Text"/>
          <p:cNvSpPr txBox="1">
            <a:spLocks noGrp="1"/>
          </p:cNvSpPr>
          <p:nvPr>
            <p:ph type="title"/>
          </p:nvPr>
        </p:nvSpPr>
        <p:spPr>
          <a:xfrm>
            <a:off x="4258871" y="0"/>
            <a:ext cx="7501971" cy="1725090"/>
          </a:xfrm>
          <a:prstGeom prst="rect">
            <a:avLst/>
          </a:prstGeom>
        </p:spPr>
        <p:txBody>
          <a:bodyPr anchor="t">
            <a:normAutofit/>
          </a:bodyPr>
          <a:lstStyle/>
          <a:p>
            <a:r>
              <a:t>Title Text</a:t>
            </a:r>
          </a:p>
        </p:txBody>
      </p:sp>
      <p:sp>
        <p:nvSpPr>
          <p:cNvPr id="65" name="Picture Placeholder 9"/>
          <p:cNvSpPr>
            <a:spLocks noGrp="1"/>
          </p:cNvSpPr>
          <p:nvPr>
            <p:ph type="pic" sz="quarter" idx="21"/>
          </p:nvPr>
        </p:nvSpPr>
        <p:spPr>
          <a:xfrm>
            <a:off x="428121" y="2302699"/>
            <a:ext cx="3634882" cy="3645684"/>
          </a:xfrm>
          <a:prstGeom prst="rect">
            <a:avLst/>
          </a:prstGeom>
        </p:spPr>
        <p:txBody>
          <a:bodyPr lIns="91439" rIns="91439"/>
          <a:lstStyle/>
          <a:p>
            <a:endParaRPr/>
          </a:p>
        </p:txBody>
      </p:sp>
      <p:sp>
        <p:nvSpPr>
          <p:cNvPr id="66" name="Body Level One…"/>
          <p:cNvSpPr txBox="1">
            <a:spLocks noGrp="1"/>
          </p:cNvSpPr>
          <p:nvPr>
            <p:ph type="body" sz="half" idx="1"/>
          </p:nvPr>
        </p:nvSpPr>
        <p:spPr>
          <a:xfrm>
            <a:off x="4258871" y="2302699"/>
            <a:ext cx="7501970" cy="3645684"/>
          </a:xfrm>
          <a:prstGeom prst="rect">
            <a:avLst/>
          </a:prstGeom>
          <a:solidFill>
            <a:srgbClr val="FFFFFF"/>
          </a:solidFill>
        </p:spPr>
        <p:txBody>
          <a:bodyPr numCol="2" spcCol="359999">
            <a:normAutofit/>
          </a:bodyPr>
          <a:lstStyle/>
          <a:p>
            <a:r>
              <a:t>Body Level One</a:t>
            </a:r>
          </a:p>
          <a:p>
            <a:pPr lvl="1"/>
            <a:r>
              <a:t>Body Level Two</a:t>
            </a:r>
          </a:p>
          <a:p>
            <a:pPr lvl="2"/>
            <a:r>
              <a:t>Body Level Three</a:t>
            </a:r>
          </a:p>
          <a:p>
            <a:pPr lvl="3"/>
            <a:r>
              <a:t>Body Level Four</a:t>
            </a:r>
          </a:p>
          <a:p>
            <a:pPr lvl="4"/>
            <a:r>
              <a:t>Body Level Five</a:t>
            </a:r>
          </a:p>
        </p:txBody>
      </p:sp>
      <p:sp>
        <p:nvSpPr>
          <p:cNvPr id="67" name="Slide Number"/>
          <p:cNvSpPr txBox="1">
            <a:spLocks noGrp="1"/>
          </p:cNvSpPr>
          <p:nvPr>
            <p:ph type="sldNum" sz="quarter" idx="2"/>
          </p:nvPr>
        </p:nvSpPr>
        <p:spPr>
          <a:xfrm>
            <a:off x="413855" y="6084501"/>
            <a:ext cx="335867" cy="333089"/>
          </a:xfrm>
          <a:prstGeom prst="rect">
            <a:avLst/>
          </a:prstGeom>
        </p:spPr>
        <p:txBody>
          <a:bodyPr anchor="t"/>
          <a:lstStyle>
            <a:lvl1pPr algn="l">
              <a:defRPr sz="1800"/>
            </a:lvl1pPr>
          </a:lstStyle>
          <a:p>
            <a:fld id="{86CB4B4D-7CA3-9044-876B-883B54F8677D}" type="slidenum">
              <a:t>‹#›</a:t>
            </a:fld>
            <a:endParaRPr/>
          </a:p>
        </p:txBody>
      </p:sp>
    </p:spTree>
  </p:cSld>
  <p:clrMapOvr>
    <a:masterClrMapping/>
  </p:clrMapOvr>
  <p:transition spd="med"/>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Tree>
    <p:extLst>
      <p:ext uri="{BB962C8B-B14F-4D97-AF65-F5344CB8AC3E}">
        <p14:creationId xmlns:p14="http://schemas.microsoft.com/office/powerpoint/2010/main" val="2366231201"/>
      </p:ext>
    </p:extLst>
  </p:cSld>
  <p:clrMapOvr>
    <a:masterClrMapping/>
  </p:clrMapOvr>
  <p:transition spd="med">
    <p:strips dir="ld"/>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603" y="273050"/>
            <a:ext cx="4011084" cy="1162050"/>
          </a:xfrm>
        </p:spPr>
        <p:txBody>
          <a:bodyPr anchor="b"/>
          <a:lstStyle>
            <a:lvl1pPr algn="l">
              <a:defRPr sz="2000" b="1"/>
            </a:lvl1pPr>
          </a:lstStyle>
          <a:p>
            <a:r>
              <a:rPr lang="ru-RU"/>
              <a:t>Образец заголовка</a:t>
            </a:r>
          </a:p>
        </p:txBody>
      </p:sp>
      <p:sp>
        <p:nvSpPr>
          <p:cNvPr id="3" name="Объект 2"/>
          <p:cNvSpPr>
            <a:spLocks noGrp="1"/>
          </p:cNvSpPr>
          <p:nvPr>
            <p:ph idx="1"/>
          </p:nvPr>
        </p:nvSpPr>
        <p:spPr>
          <a:xfrm>
            <a:off x="4766733" y="273055"/>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609603" y="1435103"/>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Rectangle 4">
            <a:extLst>
              <a:ext uri="{FF2B5EF4-FFF2-40B4-BE49-F238E27FC236}">
                <a16:creationId xmlns:a16="http://schemas.microsoft.com/office/drawing/2014/main" id="{F8A272CC-0DE7-4B16-B34A-1D41A0EE1DB9}"/>
              </a:ext>
            </a:extLst>
          </p:cNvPr>
          <p:cNvSpPr>
            <a:spLocks noGrp="1" noChangeArrowheads="1"/>
          </p:cNvSpPr>
          <p:nvPr>
            <p:ph type="dt" sz="half" idx="10"/>
          </p:nvPr>
        </p:nvSpPr>
        <p:spPr>
          <a:ln/>
        </p:spPr>
        <p:txBody>
          <a:bodyPr/>
          <a:lstStyle>
            <a:lvl1pPr>
              <a:defRPr/>
            </a:lvl1pPr>
          </a:lstStyle>
          <a:p>
            <a:pPr>
              <a:defRPr/>
            </a:pPr>
            <a:endParaRPr lang="ru-RU" altLang="ru-RU"/>
          </a:p>
        </p:txBody>
      </p:sp>
      <p:sp>
        <p:nvSpPr>
          <p:cNvPr id="6" name="Rectangle 5">
            <a:extLst>
              <a:ext uri="{FF2B5EF4-FFF2-40B4-BE49-F238E27FC236}">
                <a16:creationId xmlns:a16="http://schemas.microsoft.com/office/drawing/2014/main" id="{4DAB7301-1DA4-463A-BD13-1A25A46CDE5B}"/>
              </a:ext>
            </a:extLst>
          </p:cNvPr>
          <p:cNvSpPr>
            <a:spLocks noGrp="1" noChangeArrowheads="1"/>
          </p:cNvSpPr>
          <p:nvPr>
            <p:ph type="ftr" sz="quarter" idx="11"/>
          </p:nvPr>
        </p:nvSpPr>
        <p:spPr>
          <a:ln/>
        </p:spPr>
        <p:txBody>
          <a:bodyPr/>
          <a:lstStyle>
            <a:lvl1pPr>
              <a:defRPr/>
            </a:lvl1pPr>
          </a:lstStyle>
          <a:p>
            <a:pPr>
              <a:defRPr/>
            </a:pPr>
            <a:endParaRPr lang="ru-RU" altLang="ru-RU"/>
          </a:p>
        </p:txBody>
      </p:sp>
      <p:sp>
        <p:nvSpPr>
          <p:cNvPr id="7" name="Rectangle 6">
            <a:extLst>
              <a:ext uri="{FF2B5EF4-FFF2-40B4-BE49-F238E27FC236}">
                <a16:creationId xmlns:a16="http://schemas.microsoft.com/office/drawing/2014/main" id="{A7D079CE-D109-4A2B-AC06-0EB4523999F8}"/>
              </a:ext>
            </a:extLst>
          </p:cNvPr>
          <p:cNvSpPr>
            <a:spLocks noGrp="1" noChangeArrowheads="1"/>
          </p:cNvSpPr>
          <p:nvPr>
            <p:ph type="sldNum" sz="quarter" idx="12"/>
          </p:nvPr>
        </p:nvSpPr>
        <p:spPr>
          <a:ln/>
        </p:spPr>
        <p:txBody>
          <a:bodyPr/>
          <a:lstStyle>
            <a:lvl1pPr>
              <a:defRPr/>
            </a:lvl1pPr>
          </a:lstStyle>
          <a:p>
            <a:pPr>
              <a:defRPr/>
            </a:pPr>
            <a:fld id="{392F65ED-86A7-4572-BD7E-269FC309D362}" type="slidenum">
              <a:rPr lang="ru-RU" altLang="ru-RU"/>
              <a:pPr>
                <a:defRPr/>
              </a:pPr>
              <a:t>‹#›</a:t>
            </a:fld>
            <a:endParaRPr lang="ru-RU" altLang="ru-RU"/>
          </a:p>
        </p:txBody>
      </p:sp>
    </p:spTree>
    <p:extLst>
      <p:ext uri="{BB962C8B-B14F-4D97-AF65-F5344CB8AC3E}">
        <p14:creationId xmlns:p14="http://schemas.microsoft.com/office/powerpoint/2010/main" val="3991113594"/>
      </p:ext>
    </p:extLst>
  </p:cSld>
  <p:clrMapOvr>
    <a:masterClrMapping/>
  </p:clrMapOvr>
  <p:transition spd="med">
    <p:strips dir="ld"/>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389717" y="4800600"/>
            <a:ext cx="7315200" cy="566738"/>
          </a:xfrm>
        </p:spPr>
        <p:txBody>
          <a:bodyPr anchor="b"/>
          <a:lstStyle>
            <a:lvl1pPr algn="l">
              <a:defRPr sz="2000" b="1"/>
            </a:lvl1pPr>
          </a:lstStyle>
          <a:p>
            <a:r>
              <a:rPr lang="ru-RU"/>
              <a:t>Образец заголовка</a:t>
            </a:r>
          </a:p>
        </p:txBody>
      </p:sp>
      <p:sp>
        <p:nvSpPr>
          <p:cNvPr id="3" name="Рисунок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ru-RU" noProof="0"/>
          </a:p>
        </p:txBody>
      </p:sp>
      <p:sp>
        <p:nvSpPr>
          <p:cNvPr id="4" name="Текст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Rectangle 4">
            <a:extLst>
              <a:ext uri="{FF2B5EF4-FFF2-40B4-BE49-F238E27FC236}">
                <a16:creationId xmlns:a16="http://schemas.microsoft.com/office/drawing/2014/main" id="{DCB1F19A-91DF-4D21-8A4F-960F4A43B212}"/>
              </a:ext>
            </a:extLst>
          </p:cNvPr>
          <p:cNvSpPr>
            <a:spLocks noGrp="1" noChangeArrowheads="1"/>
          </p:cNvSpPr>
          <p:nvPr>
            <p:ph type="dt" sz="half" idx="10"/>
          </p:nvPr>
        </p:nvSpPr>
        <p:spPr>
          <a:ln/>
        </p:spPr>
        <p:txBody>
          <a:bodyPr/>
          <a:lstStyle>
            <a:lvl1pPr>
              <a:defRPr/>
            </a:lvl1pPr>
          </a:lstStyle>
          <a:p>
            <a:pPr>
              <a:defRPr/>
            </a:pPr>
            <a:endParaRPr lang="ru-RU" altLang="ru-RU"/>
          </a:p>
        </p:txBody>
      </p:sp>
      <p:sp>
        <p:nvSpPr>
          <p:cNvPr id="6" name="Rectangle 5">
            <a:extLst>
              <a:ext uri="{FF2B5EF4-FFF2-40B4-BE49-F238E27FC236}">
                <a16:creationId xmlns:a16="http://schemas.microsoft.com/office/drawing/2014/main" id="{F19D4124-564B-446A-9B86-83D56AFF49DD}"/>
              </a:ext>
            </a:extLst>
          </p:cNvPr>
          <p:cNvSpPr>
            <a:spLocks noGrp="1" noChangeArrowheads="1"/>
          </p:cNvSpPr>
          <p:nvPr>
            <p:ph type="ftr" sz="quarter" idx="11"/>
          </p:nvPr>
        </p:nvSpPr>
        <p:spPr>
          <a:ln/>
        </p:spPr>
        <p:txBody>
          <a:bodyPr/>
          <a:lstStyle>
            <a:lvl1pPr>
              <a:defRPr/>
            </a:lvl1pPr>
          </a:lstStyle>
          <a:p>
            <a:pPr>
              <a:defRPr/>
            </a:pPr>
            <a:endParaRPr lang="ru-RU" altLang="ru-RU"/>
          </a:p>
        </p:txBody>
      </p:sp>
      <p:sp>
        <p:nvSpPr>
          <p:cNvPr id="7" name="Rectangle 6">
            <a:extLst>
              <a:ext uri="{FF2B5EF4-FFF2-40B4-BE49-F238E27FC236}">
                <a16:creationId xmlns:a16="http://schemas.microsoft.com/office/drawing/2014/main" id="{75CD03E5-C72A-47A2-99CD-14835E9C51B3}"/>
              </a:ext>
            </a:extLst>
          </p:cNvPr>
          <p:cNvSpPr>
            <a:spLocks noGrp="1" noChangeArrowheads="1"/>
          </p:cNvSpPr>
          <p:nvPr>
            <p:ph type="sldNum" sz="quarter" idx="12"/>
          </p:nvPr>
        </p:nvSpPr>
        <p:spPr>
          <a:ln/>
        </p:spPr>
        <p:txBody>
          <a:bodyPr/>
          <a:lstStyle>
            <a:lvl1pPr>
              <a:defRPr/>
            </a:lvl1pPr>
          </a:lstStyle>
          <a:p>
            <a:pPr>
              <a:defRPr/>
            </a:pPr>
            <a:fld id="{21C1CBD6-447C-4C59-8CC8-6D7A9F15D5AB}" type="slidenum">
              <a:rPr lang="ru-RU" altLang="ru-RU"/>
              <a:pPr>
                <a:defRPr/>
              </a:pPr>
              <a:t>‹#›</a:t>
            </a:fld>
            <a:endParaRPr lang="ru-RU" altLang="ru-RU"/>
          </a:p>
        </p:txBody>
      </p:sp>
    </p:spTree>
    <p:extLst>
      <p:ext uri="{BB962C8B-B14F-4D97-AF65-F5344CB8AC3E}">
        <p14:creationId xmlns:p14="http://schemas.microsoft.com/office/powerpoint/2010/main" val="818036448"/>
      </p:ext>
    </p:extLst>
  </p:cSld>
  <p:clrMapOvr>
    <a:masterClrMapping/>
  </p:clrMapOvr>
  <p:transition spd="med">
    <p:strips dir="ld"/>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Rectangle 4">
            <a:extLst>
              <a:ext uri="{FF2B5EF4-FFF2-40B4-BE49-F238E27FC236}">
                <a16:creationId xmlns:a16="http://schemas.microsoft.com/office/drawing/2014/main" id="{43D740C1-3035-43D2-AA02-5DED4EEB58BB}"/>
              </a:ext>
            </a:extLst>
          </p:cNvPr>
          <p:cNvSpPr>
            <a:spLocks noGrp="1" noChangeArrowheads="1"/>
          </p:cNvSpPr>
          <p:nvPr>
            <p:ph type="dt" sz="half" idx="10"/>
          </p:nvPr>
        </p:nvSpPr>
        <p:spPr>
          <a:ln/>
        </p:spPr>
        <p:txBody>
          <a:bodyPr/>
          <a:lstStyle>
            <a:lvl1pPr>
              <a:defRPr/>
            </a:lvl1pPr>
          </a:lstStyle>
          <a:p>
            <a:pPr>
              <a:defRPr/>
            </a:pPr>
            <a:endParaRPr lang="ru-RU" altLang="ru-RU"/>
          </a:p>
        </p:txBody>
      </p:sp>
      <p:sp>
        <p:nvSpPr>
          <p:cNvPr id="5" name="Rectangle 5">
            <a:extLst>
              <a:ext uri="{FF2B5EF4-FFF2-40B4-BE49-F238E27FC236}">
                <a16:creationId xmlns:a16="http://schemas.microsoft.com/office/drawing/2014/main" id="{AB7863BF-A2E1-4963-961C-647C2C215B83}"/>
              </a:ext>
            </a:extLst>
          </p:cNvPr>
          <p:cNvSpPr>
            <a:spLocks noGrp="1" noChangeArrowheads="1"/>
          </p:cNvSpPr>
          <p:nvPr>
            <p:ph type="ftr" sz="quarter" idx="11"/>
          </p:nvPr>
        </p:nvSpPr>
        <p:spPr>
          <a:ln/>
        </p:spPr>
        <p:txBody>
          <a:bodyPr/>
          <a:lstStyle>
            <a:lvl1pPr>
              <a:defRPr/>
            </a:lvl1pPr>
          </a:lstStyle>
          <a:p>
            <a:pPr>
              <a:defRPr/>
            </a:pPr>
            <a:endParaRPr lang="ru-RU" altLang="ru-RU"/>
          </a:p>
        </p:txBody>
      </p:sp>
      <p:sp>
        <p:nvSpPr>
          <p:cNvPr id="6" name="Rectangle 6">
            <a:extLst>
              <a:ext uri="{FF2B5EF4-FFF2-40B4-BE49-F238E27FC236}">
                <a16:creationId xmlns:a16="http://schemas.microsoft.com/office/drawing/2014/main" id="{A0D3C6D7-943A-4C28-8BD0-33D91E83B9B5}"/>
              </a:ext>
            </a:extLst>
          </p:cNvPr>
          <p:cNvSpPr>
            <a:spLocks noGrp="1" noChangeArrowheads="1"/>
          </p:cNvSpPr>
          <p:nvPr>
            <p:ph type="sldNum" sz="quarter" idx="12"/>
          </p:nvPr>
        </p:nvSpPr>
        <p:spPr>
          <a:ln/>
        </p:spPr>
        <p:txBody>
          <a:bodyPr/>
          <a:lstStyle>
            <a:lvl1pPr>
              <a:defRPr/>
            </a:lvl1pPr>
          </a:lstStyle>
          <a:p>
            <a:pPr>
              <a:defRPr/>
            </a:pPr>
            <a:fld id="{53AB645D-6B90-4447-A47E-C7CCE14E9CAE}" type="slidenum">
              <a:rPr lang="ru-RU" altLang="ru-RU"/>
              <a:pPr>
                <a:defRPr/>
              </a:pPr>
              <a:t>‹#›</a:t>
            </a:fld>
            <a:endParaRPr lang="ru-RU" altLang="ru-RU"/>
          </a:p>
        </p:txBody>
      </p:sp>
    </p:spTree>
    <p:extLst>
      <p:ext uri="{BB962C8B-B14F-4D97-AF65-F5344CB8AC3E}">
        <p14:creationId xmlns:p14="http://schemas.microsoft.com/office/powerpoint/2010/main" val="2746021900"/>
      </p:ext>
    </p:extLst>
  </p:cSld>
  <p:clrMapOvr>
    <a:masterClrMapping/>
  </p:clrMapOvr>
  <p:transition spd="med">
    <p:strips dir="ld"/>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839200" y="274643"/>
            <a:ext cx="2743200" cy="5851525"/>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609600" y="274643"/>
            <a:ext cx="8026400" cy="5851525"/>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Rectangle 4">
            <a:extLst>
              <a:ext uri="{FF2B5EF4-FFF2-40B4-BE49-F238E27FC236}">
                <a16:creationId xmlns:a16="http://schemas.microsoft.com/office/drawing/2014/main" id="{7948209C-6D57-4CED-985F-4B7D193C4EDC}"/>
              </a:ext>
            </a:extLst>
          </p:cNvPr>
          <p:cNvSpPr>
            <a:spLocks noGrp="1" noChangeArrowheads="1"/>
          </p:cNvSpPr>
          <p:nvPr>
            <p:ph type="dt" sz="half" idx="10"/>
          </p:nvPr>
        </p:nvSpPr>
        <p:spPr>
          <a:ln/>
        </p:spPr>
        <p:txBody>
          <a:bodyPr/>
          <a:lstStyle>
            <a:lvl1pPr>
              <a:defRPr/>
            </a:lvl1pPr>
          </a:lstStyle>
          <a:p>
            <a:pPr>
              <a:defRPr/>
            </a:pPr>
            <a:endParaRPr lang="ru-RU" altLang="ru-RU"/>
          </a:p>
        </p:txBody>
      </p:sp>
      <p:sp>
        <p:nvSpPr>
          <p:cNvPr id="5" name="Rectangle 5">
            <a:extLst>
              <a:ext uri="{FF2B5EF4-FFF2-40B4-BE49-F238E27FC236}">
                <a16:creationId xmlns:a16="http://schemas.microsoft.com/office/drawing/2014/main" id="{B45E3DCC-982B-4D1F-9F49-B6808665FE27}"/>
              </a:ext>
            </a:extLst>
          </p:cNvPr>
          <p:cNvSpPr>
            <a:spLocks noGrp="1" noChangeArrowheads="1"/>
          </p:cNvSpPr>
          <p:nvPr>
            <p:ph type="ftr" sz="quarter" idx="11"/>
          </p:nvPr>
        </p:nvSpPr>
        <p:spPr>
          <a:ln/>
        </p:spPr>
        <p:txBody>
          <a:bodyPr/>
          <a:lstStyle>
            <a:lvl1pPr>
              <a:defRPr/>
            </a:lvl1pPr>
          </a:lstStyle>
          <a:p>
            <a:pPr>
              <a:defRPr/>
            </a:pPr>
            <a:endParaRPr lang="ru-RU" altLang="ru-RU"/>
          </a:p>
        </p:txBody>
      </p:sp>
      <p:sp>
        <p:nvSpPr>
          <p:cNvPr id="6" name="Rectangle 6">
            <a:extLst>
              <a:ext uri="{FF2B5EF4-FFF2-40B4-BE49-F238E27FC236}">
                <a16:creationId xmlns:a16="http://schemas.microsoft.com/office/drawing/2014/main" id="{D994DCC8-9BBC-4D96-8FA8-AA52BE906926}"/>
              </a:ext>
            </a:extLst>
          </p:cNvPr>
          <p:cNvSpPr>
            <a:spLocks noGrp="1" noChangeArrowheads="1"/>
          </p:cNvSpPr>
          <p:nvPr>
            <p:ph type="sldNum" sz="quarter" idx="12"/>
          </p:nvPr>
        </p:nvSpPr>
        <p:spPr>
          <a:ln/>
        </p:spPr>
        <p:txBody>
          <a:bodyPr/>
          <a:lstStyle>
            <a:lvl1pPr>
              <a:defRPr/>
            </a:lvl1pPr>
          </a:lstStyle>
          <a:p>
            <a:pPr>
              <a:defRPr/>
            </a:pPr>
            <a:fld id="{D8A9C1D3-4CED-4469-AEEE-DB1282AD167E}" type="slidenum">
              <a:rPr lang="ru-RU" altLang="ru-RU"/>
              <a:pPr>
                <a:defRPr/>
              </a:pPr>
              <a:t>‹#›</a:t>
            </a:fld>
            <a:endParaRPr lang="ru-RU" altLang="ru-RU"/>
          </a:p>
        </p:txBody>
      </p:sp>
    </p:spTree>
    <p:extLst>
      <p:ext uri="{BB962C8B-B14F-4D97-AF65-F5344CB8AC3E}">
        <p14:creationId xmlns:p14="http://schemas.microsoft.com/office/powerpoint/2010/main" val="3403084554"/>
      </p:ext>
    </p:extLst>
  </p:cSld>
  <p:clrMapOvr>
    <a:masterClrMapping/>
  </p:clrMapOvr>
  <p:transition spd="med">
    <p:strips dir="ld"/>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Слайды с цифрами 1">
    <p:spTree>
      <p:nvGrpSpPr>
        <p:cNvPr id="1" name=""/>
        <p:cNvGrpSpPr/>
        <p:nvPr/>
      </p:nvGrpSpPr>
      <p:grpSpPr>
        <a:xfrm>
          <a:off x="0" y="0"/>
          <a:ext cx="0" cy="0"/>
          <a:chOff x="0" y="0"/>
          <a:chExt cx="0" cy="0"/>
        </a:xfrm>
      </p:grpSpPr>
      <p:pic>
        <p:nvPicPr>
          <p:cNvPr id="11" name="Рисунок 10">
            <a:extLst>
              <a:ext uri="{FF2B5EF4-FFF2-40B4-BE49-F238E27FC236}">
                <a16:creationId xmlns:a16="http://schemas.microsoft.com/office/drawing/2014/main" id="{1800DE6A-5540-0B5B-540C-8A5220DF048F}"/>
              </a:ext>
            </a:extLst>
          </p:cNvPr>
          <p:cNvPicPr>
            <a:picLocks noChangeAspect="1"/>
          </p:cNvPicPr>
          <p:nvPr userDrawn="1"/>
        </p:nvPicPr>
        <p:blipFill>
          <a:blip>
            <a:extLst>
              <a:ext uri="{96DAC541-7B7A-43D3-8B79-37D633B846F1}">
                <asvg:svgBlip xmlns="" xmlns:asvg="http://schemas.microsoft.com/office/drawing/2016/SVG/main" r:embed="rId2"/>
              </a:ext>
            </a:extLst>
          </a:blip>
          <a:stretch>
            <a:fillRect/>
          </a:stretch>
        </p:blipFill>
        <p:spPr>
          <a:xfrm>
            <a:off x="10286947" y="635364"/>
            <a:ext cx="1285528" cy="137123"/>
          </a:xfrm>
          <a:prstGeom prst="rect">
            <a:avLst/>
          </a:prstGeom>
        </p:spPr>
      </p:pic>
      <p:sp>
        <p:nvSpPr>
          <p:cNvPr id="13" name="Объект 2">
            <a:extLst>
              <a:ext uri="{FF2B5EF4-FFF2-40B4-BE49-F238E27FC236}">
                <a16:creationId xmlns:a16="http://schemas.microsoft.com/office/drawing/2014/main" id="{31D77723-91D8-EC65-3775-1C9C81D5EDA7}"/>
              </a:ext>
            </a:extLst>
          </p:cNvPr>
          <p:cNvSpPr>
            <a:spLocks noGrp="1"/>
          </p:cNvSpPr>
          <p:nvPr>
            <p:ph idx="15"/>
          </p:nvPr>
        </p:nvSpPr>
        <p:spPr>
          <a:xfrm>
            <a:off x="7263784" y="1066800"/>
            <a:ext cx="4293137" cy="5156200"/>
          </a:xfrm>
          <a:prstGeom prst="roundRect">
            <a:avLst>
              <a:gd name="adj" fmla="val 3615"/>
            </a:avLst>
          </a:prstGeom>
          <a:solidFill>
            <a:srgbClr val="BEEEFF">
              <a:alpha val="50000"/>
            </a:srgbClr>
          </a:solidFill>
        </p:spPr>
        <p:txBody>
          <a:bodyPr>
            <a:normAutofit/>
          </a:bodyPr>
          <a:lstStyle>
            <a:lvl1pPr>
              <a:defRPr sz="1200">
                <a:noFill/>
                <a:latin typeface="IngoStem" panose="020B0503020203020204" pitchFamily="34" charset="0"/>
                <a:ea typeface="IngoStem" panose="020B0503020203020204" pitchFamily="34" charset="0"/>
              </a:defRPr>
            </a:lvl1pPr>
            <a:lvl2pPr>
              <a:defRPr sz="1200">
                <a:noFill/>
                <a:latin typeface="IngoStem" panose="020B0503020203020204" pitchFamily="34" charset="0"/>
                <a:ea typeface="IngoStem" panose="020B0503020203020204" pitchFamily="34" charset="0"/>
              </a:defRPr>
            </a:lvl2pPr>
            <a:lvl3pPr>
              <a:defRPr sz="1200">
                <a:noFill/>
                <a:latin typeface="IngoStem" panose="020B0503020203020204" pitchFamily="34" charset="0"/>
                <a:ea typeface="IngoStem" panose="020B0503020203020204" pitchFamily="34" charset="0"/>
              </a:defRPr>
            </a:lvl3pPr>
            <a:lvl4pPr>
              <a:defRPr sz="1200">
                <a:noFill/>
                <a:latin typeface="IngoStem" panose="020B0503020203020204" pitchFamily="34" charset="0"/>
                <a:ea typeface="IngoStem" panose="020B0503020203020204" pitchFamily="34" charset="0"/>
              </a:defRPr>
            </a:lvl4pPr>
            <a:lvl5pPr>
              <a:defRPr sz="1200">
                <a:noFill/>
                <a:latin typeface="IngoStem" panose="020B0503020203020204" pitchFamily="34" charset="0"/>
                <a:ea typeface="IngoStem" panose="020B0503020203020204" pitchFamily="34" charset="0"/>
              </a:defRPr>
            </a:lvl5pPr>
          </a:lstStyle>
          <a:p>
            <a:pPr lvl="0"/>
            <a:r>
              <a:rPr lang="ru-RU" dirty="0"/>
              <a:t>Образец текста</a:t>
            </a:r>
          </a:p>
          <a:p>
            <a:pPr lvl="1"/>
            <a:r>
              <a:rPr lang="ru-RU" dirty="0"/>
              <a:t>Второй уровень</a:t>
            </a:r>
          </a:p>
          <a:p>
            <a:pPr lvl="2"/>
            <a:r>
              <a:rPr lang="ru-RU" dirty="0"/>
              <a:t>Третий уровень</a:t>
            </a:r>
          </a:p>
          <a:p>
            <a:pPr lvl="3"/>
            <a:r>
              <a:rPr lang="ru-RU" dirty="0"/>
              <a:t>Четвертый уровень</a:t>
            </a:r>
          </a:p>
          <a:p>
            <a:pPr lvl="4"/>
            <a:r>
              <a:rPr lang="ru-RU" dirty="0"/>
              <a:t>Пятый уровень</a:t>
            </a:r>
          </a:p>
        </p:txBody>
      </p:sp>
      <p:sp>
        <p:nvSpPr>
          <p:cNvPr id="19" name="Текст 10">
            <a:extLst>
              <a:ext uri="{FF2B5EF4-FFF2-40B4-BE49-F238E27FC236}">
                <a16:creationId xmlns:a16="http://schemas.microsoft.com/office/drawing/2014/main" id="{23A44AF1-F72C-42D5-B89A-882420249A75}"/>
              </a:ext>
            </a:extLst>
          </p:cNvPr>
          <p:cNvSpPr>
            <a:spLocks noGrp="1"/>
          </p:cNvSpPr>
          <p:nvPr>
            <p:ph type="body" sz="quarter" idx="16" hasCustomPrompt="1"/>
          </p:nvPr>
        </p:nvSpPr>
        <p:spPr>
          <a:xfrm>
            <a:off x="1606655" y="4095556"/>
            <a:ext cx="4646664" cy="1338956"/>
          </a:xfrm>
          <a:prstGeom prst="rect">
            <a:avLst/>
          </a:prstGeom>
        </p:spPr>
        <p:txBody>
          <a:bodyPr wrap="square">
            <a:spAutoFit/>
          </a:bodyPr>
          <a:lstStyle>
            <a:lvl1pPr marL="0" indent="0">
              <a:lnSpc>
                <a:spcPts val="3250"/>
              </a:lnSpc>
              <a:buFontTx/>
              <a:buNone/>
              <a:defRPr sz="2500" b="1" i="0">
                <a:latin typeface="IngoStem Medium" panose="020B0503020203020204" pitchFamily="34" charset="0"/>
                <a:ea typeface="IngoStem Medium" panose="020B0503020203020204" pitchFamily="34" charset="0"/>
              </a:defRPr>
            </a:lvl1pPr>
          </a:lstStyle>
          <a:p>
            <a:pPr lvl="0"/>
            <a:r>
              <a:rPr lang="en-US" sz="2500" dirty="0" err="1">
                <a:solidFill>
                  <a:srgbClr val="000000">
                    <a:alpha val="100000"/>
                  </a:srgbClr>
                </a:solidFill>
                <a:latin typeface="IngoStem Medium" pitchFamily="34" charset="0"/>
                <a:ea typeface="IngoStem Medium" pitchFamily="34" charset="-122"/>
                <a:cs typeface="IngoStem Medium" pitchFamily="34" charset="-120"/>
              </a:rPr>
              <a:t>Описание</a:t>
            </a:r>
            <a:r>
              <a:rPr lang="en-US" sz="2500" dirty="0">
                <a:solidFill>
                  <a:srgbClr val="000000">
                    <a:alpha val="100000"/>
                  </a:srgbClr>
                </a:solidFill>
                <a:latin typeface="IngoStem Medium" pitchFamily="34" charset="0"/>
                <a:ea typeface="IngoStem Medium" pitchFamily="34" charset="-122"/>
                <a:cs typeface="IngoStem Medium" pitchFamily="34" charset="-120"/>
              </a:rPr>
              <a:t> </a:t>
            </a:r>
            <a:r>
              <a:rPr lang="en-US" sz="2500" dirty="0" err="1">
                <a:solidFill>
                  <a:srgbClr val="000000">
                    <a:alpha val="100000"/>
                  </a:srgbClr>
                </a:solidFill>
                <a:latin typeface="IngoStem Medium" pitchFamily="34" charset="0"/>
                <a:ea typeface="IngoStem Medium" pitchFamily="34" charset="-122"/>
                <a:cs typeface="IngoStem Medium" pitchFamily="34" charset="-120"/>
              </a:rPr>
              <a:t>цифры</a:t>
            </a:r>
            <a:r>
              <a:rPr lang="en-US" sz="2500" dirty="0">
                <a:solidFill>
                  <a:srgbClr val="000000">
                    <a:alpha val="100000"/>
                  </a:srgbClr>
                </a:solidFill>
                <a:latin typeface="IngoStem Medium" pitchFamily="34" charset="0"/>
                <a:ea typeface="IngoStem Medium" pitchFamily="34" charset="-122"/>
                <a:cs typeface="IngoStem Medium" pitchFamily="34" charset="-120"/>
              </a:rPr>
              <a:t>, </a:t>
            </a:r>
            <a:r>
              <a:rPr lang="en-US" sz="2500" dirty="0" err="1">
                <a:solidFill>
                  <a:srgbClr val="000000">
                    <a:alpha val="100000"/>
                  </a:srgbClr>
                </a:solidFill>
                <a:latin typeface="IngoStem Medium" pitchFamily="34" charset="0"/>
                <a:ea typeface="IngoStem Medium" pitchFamily="34" charset="-122"/>
                <a:cs typeface="IngoStem Medium" pitchFamily="34" charset="-120"/>
              </a:rPr>
              <a:t>пожалуй</a:t>
            </a:r>
            <a:r>
              <a:rPr lang="en-US" sz="2500" dirty="0">
                <a:solidFill>
                  <a:srgbClr val="000000">
                    <a:alpha val="100000"/>
                  </a:srgbClr>
                </a:solidFill>
                <a:latin typeface="IngoStem Medium" pitchFamily="34" charset="0"/>
                <a:ea typeface="IngoStem Medium" pitchFamily="34" charset="-122"/>
                <a:cs typeface="IngoStem Medium" pitchFamily="34" charset="-120"/>
              </a:rPr>
              <a:t>, </a:t>
            </a:r>
            <a:r>
              <a:rPr lang="en-US" sz="2500" dirty="0" err="1">
                <a:solidFill>
                  <a:srgbClr val="000000">
                    <a:alpha val="100000"/>
                  </a:srgbClr>
                </a:solidFill>
                <a:latin typeface="IngoStem Medium" pitchFamily="34" charset="0"/>
                <a:ea typeface="IngoStem Medium" pitchFamily="34" charset="-122"/>
                <a:cs typeface="IngoStem Medium" pitchFamily="34" charset="-120"/>
              </a:rPr>
              <a:t>не</a:t>
            </a:r>
            <a:r>
              <a:rPr lang="en-US" sz="2500" dirty="0">
                <a:solidFill>
                  <a:srgbClr val="000000">
                    <a:alpha val="100000"/>
                  </a:srgbClr>
                </a:solidFill>
                <a:latin typeface="IngoStem Medium" pitchFamily="34" charset="0"/>
                <a:ea typeface="IngoStem Medium" pitchFamily="34" charset="-122"/>
                <a:cs typeface="IngoStem Medium" pitchFamily="34" charset="-120"/>
              </a:rPr>
              <a:t> </a:t>
            </a:r>
            <a:r>
              <a:rPr lang="en-US" sz="2500" dirty="0" err="1">
                <a:solidFill>
                  <a:srgbClr val="000000">
                    <a:alpha val="100000"/>
                  </a:srgbClr>
                </a:solidFill>
                <a:latin typeface="IngoStem Medium" pitchFamily="34" charset="0"/>
                <a:ea typeface="IngoStem Medium" pitchFamily="34" charset="-122"/>
                <a:cs typeface="IngoStem Medium" pitchFamily="34" charset="-120"/>
              </a:rPr>
              <a:t>более</a:t>
            </a:r>
            <a:r>
              <a:rPr lang="en-US" sz="2500" dirty="0">
                <a:solidFill>
                  <a:srgbClr val="000000">
                    <a:alpha val="100000"/>
                  </a:srgbClr>
                </a:solidFill>
                <a:latin typeface="IngoStem Medium" pitchFamily="34" charset="0"/>
                <a:ea typeface="IngoStem Medium" pitchFamily="34" charset="-122"/>
                <a:cs typeface="IngoStem Medium" pitchFamily="34" charset="-120"/>
              </a:rPr>
              <a:t> </a:t>
            </a:r>
            <a:r>
              <a:rPr lang="en-US" sz="2500" dirty="0" err="1">
                <a:solidFill>
                  <a:srgbClr val="000000">
                    <a:alpha val="100000"/>
                  </a:srgbClr>
                </a:solidFill>
                <a:latin typeface="IngoStem Medium" pitchFamily="34" charset="0"/>
                <a:ea typeface="IngoStem Medium" pitchFamily="34" charset="-122"/>
                <a:cs typeface="IngoStem Medium" pitchFamily="34" charset="-120"/>
              </a:rPr>
              <a:t>чем</a:t>
            </a:r>
            <a:r>
              <a:rPr lang="en-US" sz="2500" dirty="0">
                <a:solidFill>
                  <a:srgbClr val="000000">
                    <a:alpha val="100000"/>
                  </a:srgbClr>
                </a:solidFill>
                <a:latin typeface="IngoStem Medium" pitchFamily="34" charset="0"/>
                <a:ea typeface="IngoStem Medium" pitchFamily="34" charset="-122"/>
                <a:cs typeface="IngoStem Medium" pitchFamily="34" charset="-120"/>
              </a:rPr>
              <a:t> </a:t>
            </a:r>
            <a:r>
              <a:rPr lang="en-US" sz="2500" dirty="0" err="1">
                <a:solidFill>
                  <a:srgbClr val="000000">
                    <a:alpha val="100000"/>
                  </a:srgbClr>
                </a:solidFill>
                <a:latin typeface="IngoStem Medium" pitchFamily="34" charset="0"/>
                <a:ea typeface="IngoStem Medium" pitchFamily="34" charset="-122"/>
                <a:cs typeface="IngoStem Medium" pitchFamily="34" charset="-120"/>
              </a:rPr>
              <a:t>в</a:t>
            </a:r>
            <a:r>
              <a:rPr lang="ru-RU" sz="2500" dirty="0">
                <a:solidFill>
                  <a:srgbClr val="000000">
                    <a:alpha val="100000"/>
                  </a:srgbClr>
                </a:solidFill>
                <a:latin typeface="IngoStem Medium" pitchFamily="34" charset="0"/>
                <a:ea typeface="IngoStem Medium" pitchFamily="34" charset="-122"/>
                <a:cs typeface="IngoStem Medium" pitchFamily="34" charset="-120"/>
              </a:rPr>
              <a:t> две строки</a:t>
            </a:r>
            <a:endParaRPr lang="ru-RU" dirty="0"/>
          </a:p>
        </p:txBody>
      </p:sp>
      <p:sp>
        <p:nvSpPr>
          <p:cNvPr id="20" name="Title 1">
            <a:extLst>
              <a:ext uri="{FF2B5EF4-FFF2-40B4-BE49-F238E27FC236}">
                <a16:creationId xmlns:a16="http://schemas.microsoft.com/office/drawing/2014/main" id="{D56212FC-D550-3DF1-4DE3-16BF6E3D51FA}"/>
              </a:ext>
            </a:extLst>
          </p:cNvPr>
          <p:cNvSpPr>
            <a:spLocks noGrp="1"/>
          </p:cNvSpPr>
          <p:nvPr>
            <p:ph type="title" hasCustomPrompt="1"/>
          </p:nvPr>
        </p:nvSpPr>
        <p:spPr>
          <a:xfrm>
            <a:off x="1689307" y="2054250"/>
            <a:ext cx="4293137" cy="1846660"/>
          </a:xfrm>
          <a:prstGeom prst="rect">
            <a:avLst/>
          </a:prstGeom>
        </p:spPr>
        <p:txBody>
          <a:bodyPr wrap="square" lIns="0" tIns="0" rIns="0" bIns="0" anchor="b">
            <a:spAutoFit/>
          </a:bodyPr>
          <a:lstStyle>
            <a:lvl1pPr>
              <a:lnSpc>
                <a:spcPct val="100000"/>
              </a:lnSpc>
              <a:defRPr sz="12000" b="1" i="0" spc="0" baseline="0">
                <a:solidFill>
                  <a:srgbClr val="0062D2"/>
                </a:solidFill>
                <a:latin typeface="IngoStem Medium" panose="020B0503020203020204" pitchFamily="34" charset="0"/>
                <a:ea typeface="IngoStem Medium" panose="020B0503020203020204" pitchFamily="34" charset="0"/>
              </a:defRPr>
            </a:lvl1pPr>
          </a:lstStyle>
          <a:p>
            <a:r>
              <a:rPr lang="ru-RU" dirty="0"/>
              <a:t>706К</a:t>
            </a:r>
            <a:endParaRPr lang="en-US" dirty="0"/>
          </a:p>
        </p:txBody>
      </p:sp>
    </p:spTree>
    <p:extLst>
      <p:ext uri="{BB962C8B-B14F-4D97-AF65-F5344CB8AC3E}">
        <p14:creationId xmlns:p14="http://schemas.microsoft.com/office/powerpoint/2010/main" val="324170324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Слайды с цифрами 2">
    <p:spTree>
      <p:nvGrpSpPr>
        <p:cNvPr id="1" name=""/>
        <p:cNvGrpSpPr/>
        <p:nvPr/>
      </p:nvGrpSpPr>
      <p:grpSpPr>
        <a:xfrm>
          <a:off x="0" y="0"/>
          <a:ext cx="0" cy="0"/>
          <a:chOff x="0" y="0"/>
          <a:chExt cx="0" cy="0"/>
        </a:xfrm>
      </p:grpSpPr>
      <p:pic>
        <p:nvPicPr>
          <p:cNvPr id="11" name="Рисунок 10">
            <a:extLst>
              <a:ext uri="{FF2B5EF4-FFF2-40B4-BE49-F238E27FC236}">
                <a16:creationId xmlns:a16="http://schemas.microsoft.com/office/drawing/2014/main" id="{1800DE6A-5540-0B5B-540C-8A5220DF048F}"/>
              </a:ext>
            </a:extLst>
          </p:cNvPr>
          <p:cNvPicPr>
            <a:picLocks noChangeAspect="1"/>
          </p:cNvPicPr>
          <p:nvPr userDrawn="1"/>
        </p:nvPicPr>
        <p:blipFill>
          <a:blip>
            <a:extLst>
              <a:ext uri="{96DAC541-7B7A-43D3-8B79-37D633B846F1}">
                <asvg:svgBlip xmlns="" xmlns:asvg="http://schemas.microsoft.com/office/drawing/2016/SVG/main" r:embed="rId2"/>
              </a:ext>
            </a:extLst>
          </a:blip>
          <a:stretch>
            <a:fillRect/>
          </a:stretch>
        </p:blipFill>
        <p:spPr>
          <a:xfrm>
            <a:off x="10286947" y="635364"/>
            <a:ext cx="1285528" cy="137123"/>
          </a:xfrm>
          <a:prstGeom prst="rect">
            <a:avLst/>
          </a:prstGeom>
        </p:spPr>
      </p:pic>
      <p:sp>
        <p:nvSpPr>
          <p:cNvPr id="13" name="Объект 2">
            <a:extLst>
              <a:ext uri="{FF2B5EF4-FFF2-40B4-BE49-F238E27FC236}">
                <a16:creationId xmlns:a16="http://schemas.microsoft.com/office/drawing/2014/main" id="{31D77723-91D8-EC65-3775-1C9C81D5EDA7}"/>
              </a:ext>
            </a:extLst>
          </p:cNvPr>
          <p:cNvSpPr>
            <a:spLocks noGrp="1"/>
          </p:cNvSpPr>
          <p:nvPr>
            <p:ph idx="15"/>
          </p:nvPr>
        </p:nvSpPr>
        <p:spPr>
          <a:xfrm>
            <a:off x="7263784" y="1066800"/>
            <a:ext cx="4293137" cy="5156200"/>
          </a:xfrm>
          <a:prstGeom prst="roundRect">
            <a:avLst>
              <a:gd name="adj" fmla="val 3615"/>
            </a:avLst>
          </a:prstGeom>
          <a:solidFill>
            <a:srgbClr val="BEEEFF">
              <a:alpha val="50000"/>
            </a:srgbClr>
          </a:solidFill>
        </p:spPr>
        <p:txBody>
          <a:bodyPr>
            <a:normAutofit/>
          </a:bodyPr>
          <a:lstStyle>
            <a:lvl1pPr>
              <a:defRPr sz="1200">
                <a:noFill/>
                <a:latin typeface="IngoStem" panose="020B0503020203020204" pitchFamily="34" charset="0"/>
                <a:ea typeface="IngoStem" panose="020B0503020203020204" pitchFamily="34" charset="0"/>
              </a:defRPr>
            </a:lvl1pPr>
            <a:lvl2pPr>
              <a:defRPr sz="1200">
                <a:noFill/>
                <a:latin typeface="IngoStem" panose="020B0503020203020204" pitchFamily="34" charset="0"/>
                <a:ea typeface="IngoStem" panose="020B0503020203020204" pitchFamily="34" charset="0"/>
              </a:defRPr>
            </a:lvl2pPr>
            <a:lvl3pPr>
              <a:defRPr sz="1200">
                <a:noFill/>
                <a:latin typeface="IngoStem" panose="020B0503020203020204" pitchFamily="34" charset="0"/>
                <a:ea typeface="IngoStem" panose="020B0503020203020204" pitchFamily="34" charset="0"/>
              </a:defRPr>
            </a:lvl3pPr>
            <a:lvl4pPr>
              <a:defRPr sz="1200">
                <a:noFill/>
                <a:latin typeface="IngoStem" panose="020B0503020203020204" pitchFamily="34" charset="0"/>
                <a:ea typeface="IngoStem" panose="020B0503020203020204" pitchFamily="34" charset="0"/>
              </a:defRPr>
            </a:lvl4pPr>
            <a:lvl5pPr>
              <a:defRPr sz="1200">
                <a:noFill/>
                <a:latin typeface="IngoStem" panose="020B0503020203020204" pitchFamily="34" charset="0"/>
                <a:ea typeface="IngoStem" panose="020B0503020203020204" pitchFamily="34" charset="0"/>
              </a:defRPr>
            </a:lvl5pPr>
          </a:lstStyle>
          <a:p>
            <a:pPr lvl="0"/>
            <a:r>
              <a:rPr lang="ru-RU" dirty="0"/>
              <a:t>Образец текста</a:t>
            </a:r>
          </a:p>
          <a:p>
            <a:pPr lvl="1"/>
            <a:r>
              <a:rPr lang="ru-RU" dirty="0"/>
              <a:t>Второй уровень</a:t>
            </a:r>
          </a:p>
          <a:p>
            <a:pPr lvl="2"/>
            <a:r>
              <a:rPr lang="ru-RU" dirty="0"/>
              <a:t>Третий уровень</a:t>
            </a:r>
          </a:p>
          <a:p>
            <a:pPr lvl="3"/>
            <a:r>
              <a:rPr lang="ru-RU" dirty="0"/>
              <a:t>Четвертый уровень</a:t>
            </a:r>
          </a:p>
          <a:p>
            <a:pPr lvl="4"/>
            <a:r>
              <a:rPr lang="ru-RU" dirty="0"/>
              <a:t>Пятый уровень</a:t>
            </a:r>
          </a:p>
        </p:txBody>
      </p:sp>
      <p:sp>
        <p:nvSpPr>
          <p:cNvPr id="17" name="Title 1">
            <a:extLst>
              <a:ext uri="{FF2B5EF4-FFF2-40B4-BE49-F238E27FC236}">
                <a16:creationId xmlns:a16="http://schemas.microsoft.com/office/drawing/2014/main" id="{049867BB-63B1-B1DE-B064-21E1A6BF6EF6}"/>
              </a:ext>
            </a:extLst>
          </p:cNvPr>
          <p:cNvSpPr>
            <a:spLocks noGrp="1"/>
          </p:cNvSpPr>
          <p:nvPr>
            <p:ph type="title" hasCustomPrompt="1"/>
          </p:nvPr>
        </p:nvSpPr>
        <p:spPr>
          <a:xfrm>
            <a:off x="1689307" y="2054250"/>
            <a:ext cx="4293137" cy="1846660"/>
          </a:xfrm>
          <a:prstGeom prst="rect">
            <a:avLst/>
          </a:prstGeom>
        </p:spPr>
        <p:txBody>
          <a:bodyPr wrap="square" lIns="0" tIns="0" rIns="0" bIns="0" anchor="b">
            <a:spAutoFit/>
          </a:bodyPr>
          <a:lstStyle>
            <a:lvl1pPr>
              <a:lnSpc>
                <a:spcPct val="100000"/>
              </a:lnSpc>
              <a:defRPr sz="12000" b="1" i="0" spc="0" baseline="0">
                <a:solidFill>
                  <a:srgbClr val="FF7C22"/>
                </a:solidFill>
                <a:latin typeface="IngoStem Medium" panose="020B0503020203020204" pitchFamily="34" charset="0"/>
                <a:ea typeface="IngoStem Medium" panose="020B0503020203020204" pitchFamily="34" charset="0"/>
              </a:defRPr>
            </a:lvl1pPr>
          </a:lstStyle>
          <a:p>
            <a:r>
              <a:rPr lang="ru-RU" dirty="0"/>
              <a:t>706К</a:t>
            </a:r>
            <a:endParaRPr lang="en-US" dirty="0"/>
          </a:p>
        </p:txBody>
      </p:sp>
      <p:sp>
        <p:nvSpPr>
          <p:cNvPr id="3" name="Текст 10">
            <a:extLst>
              <a:ext uri="{FF2B5EF4-FFF2-40B4-BE49-F238E27FC236}">
                <a16:creationId xmlns:a16="http://schemas.microsoft.com/office/drawing/2014/main" id="{6E9F5A9A-D89A-BE25-C9D7-309C0B4D9011}"/>
              </a:ext>
            </a:extLst>
          </p:cNvPr>
          <p:cNvSpPr>
            <a:spLocks noGrp="1"/>
          </p:cNvSpPr>
          <p:nvPr>
            <p:ph type="body" sz="quarter" idx="16" hasCustomPrompt="1"/>
          </p:nvPr>
        </p:nvSpPr>
        <p:spPr>
          <a:xfrm>
            <a:off x="1606655" y="4095556"/>
            <a:ext cx="4646664" cy="915187"/>
          </a:xfrm>
          <a:prstGeom prst="rect">
            <a:avLst/>
          </a:prstGeom>
        </p:spPr>
        <p:txBody>
          <a:bodyPr wrap="square">
            <a:spAutoFit/>
          </a:bodyPr>
          <a:lstStyle>
            <a:lvl1pPr marL="0" indent="0">
              <a:lnSpc>
                <a:spcPts val="3250"/>
              </a:lnSpc>
              <a:buFontTx/>
              <a:buNone/>
              <a:defRPr sz="2500" b="1" i="0">
                <a:latin typeface="IngoStem Medium" panose="020B0503020203020204" pitchFamily="34" charset="0"/>
                <a:ea typeface="IngoStem Medium" panose="020B0503020203020204" pitchFamily="34" charset="0"/>
              </a:defRPr>
            </a:lvl1pPr>
          </a:lstStyle>
          <a:p>
            <a:pPr lvl="0"/>
            <a:r>
              <a:rPr lang="en-US" sz="2500" dirty="0" err="1">
                <a:solidFill>
                  <a:srgbClr val="000000">
                    <a:alpha val="100000"/>
                  </a:srgbClr>
                </a:solidFill>
                <a:latin typeface="IngoStem Medium" pitchFamily="34" charset="0"/>
                <a:ea typeface="IngoStem Medium" pitchFamily="34" charset="-122"/>
                <a:cs typeface="IngoStem Medium" pitchFamily="34" charset="-120"/>
              </a:rPr>
              <a:t>Описание</a:t>
            </a:r>
            <a:r>
              <a:rPr lang="en-US" sz="2500" dirty="0">
                <a:solidFill>
                  <a:srgbClr val="000000">
                    <a:alpha val="100000"/>
                  </a:srgbClr>
                </a:solidFill>
                <a:latin typeface="IngoStem Medium" pitchFamily="34" charset="0"/>
                <a:ea typeface="IngoStem Medium" pitchFamily="34" charset="-122"/>
                <a:cs typeface="IngoStem Medium" pitchFamily="34" charset="-120"/>
              </a:rPr>
              <a:t> </a:t>
            </a:r>
            <a:r>
              <a:rPr lang="en-US" sz="2500" dirty="0" err="1">
                <a:solidFill>
                  <a:srgbClr val="000000">
                    <a:alpha val="100000"/>
                  </a:srgbClr>
                </a:solidFill>
                <a:latin typeface="IngoStem Medium" pitchFamily="34" charset="0"/>
                <a:ea typeface="IngoStem Medium" pitchFamily="34" charset="-122"/>
                <a:cs typeface="IngoStem Medium" pitchFamily="34" charset="-120"/>
              </a:rPr>
              <a:t>цифры</a:t>
            </a:r>
            <a:r>
              <a:rPr lang="en-US" sz="2500" dirty="0">
                <a:solidFill>
                  <a:srgbClr val="000000">
                    <a:alpha val="100000"/>
                  </a:srgbClr>
                </a:solidFill>
                <a:latin typeface="IngoStem Medium" pitchFamily="34" charset="0"/>
                <a:ea typeface="IngoStem Medium" pitchFamily="34" charset="-122"/>
                <a:cs typeface="IngoStem Medium" pitchFamily="34" charset="-120"/>
              </a:rPr>
              <a:t>, </a:t>
            </a:r>
            <a:r>
              <a:rPr lang="en-US" sz="2500" dirty="0" err="1">
                <a:solidFill>
                  <a:srgbClr val="000000">
                    <a:alpha val="100000"/>
                  </a:srgbClr>
                </a:solidFill>
                <a:latin typeface="IngoStem Medium" pitchFamily="34" charset="0"/>
                <a:ea typeface="IngoStem Medium" pitchFamily="34" charset="-122"/>
                <a:cs typeface="IngoStem Medium" pitchFamily="34" charset="-120"/>
              </a:rPr>
              <a:t>пожалуй</a:t>
            </a:r>
            <a:r>
              <a:rPr lang="en-US" sz="2500" dirty="0">
                <a:solidFill>
                  <a:srgbClr val="000000">
                    <a:alpha val="100000"/>
                  </a:srgbClr>
                </a:solidFill>
                <a:latin typeface="IngoStem Medium" pitchFamily="34" charset="0"/>
                <a:ea typeface="IngoStem Medium" pitchFamily="34" charset="-122"/>
                <a:cs typeface="IngoStem Medium" pitchFamily="34" charset="-120"/>
              </a:rPr>
              <a:t>, </a:t>
            </a:r>
            <a:r>
              <a:rPr lang="en-US" sz="2500" dirty="0" err="1">
                <a:solidFill>
                  <a:srgbClr val="000000">
                    <a:alpha val="100000"/>
                  </a:srgbClr>
                </a:solidFill>
                <a:latin typeface="IngoStem Medium" pitchFamily="34" charset="0"/>
                <a:ea typeface="IngoStem Medium" pitchFamily="34" charset="-122"/>
                <a:cs typeface="IngoStem Medium" pitchFamily="34" charset="-120"/>
              </a:rPr>
              <a:t>не</a:t>
            </a:r>
            <a:r>
              <a:rPr lang="en-US" sz="2500" dirty="0">
                <a:solidFill>
                  <a:srgbClr val="000000">
                    <a:alpha val="100000"/>
                  </a:srgbClr>
                </a:solidFill>
                <a:latin typeface="IngoStem Medium" pitchFamily="34" charset="0"/>
                <a:ea typeface="IngoStem Medium" pitchFamily="34" charset="-122"/>
                <a:cs typeface="IngoStem Medium" pitchFamily="34" charset="-120"/>
              </a:rPr>
              <a:t> </a:t>
            </a:r>
            <a:r>
              <a:rPr lang="en-US" sz="2500" dirty="0" err="1">
                <a:solidFill>
                  <a:srgbClr val="000000">
                    <a:alpha val="100000"/>
                  </a:srgbClr>
                </a:solidFill>
                <a:latin typeface="IngoStem Medium" pitchFamily="34" charset="0"/>
                <a:ea typeface="IngoStem Medium" pitchFamily="34" charset="-122"/>
                <a:cs typeface="IngoStem Medium" pitchFamily="34" charset="-120"/>
              </a:rPr>
              <a:t>более</a:t>
            </a:r>
            <a:r>
              <a:rPr lang="en-US" sz="2500" dirty="0">
                <a:solidFill>
                  <a:srgbClr val="000000">
                    <a:alpha val="100000"/>
                  </a:srgbClr>
                </a:solidFill>
                <a:latin typeface="IngoStem Medium" pitchFamily="34" charset="0"/>
                <a:ea typeface="IngoStem Medium" pitchFamily="34" charset="-122"/>
                <a:cs typeface="IngoStem Medium" pitchFamily="34" charset="-120"/>
              </a:rPr>
              <a:t> </a:t>
            </a:r>
            <a:r>
              <a:rPr lang="en-US" sz="2500" dirty="0" err="1">
                <a:solidFill>
                  <a:srgbClr val="000000">
                    <a:alpha val="100000"/>
                  </a:srgbClr>
                </a:solidFill>
                <a:latin typeface="IngoStem Medium" pitchFamily="34" charset="0"/>
                <a:ea typeface="IngoStem Medium" pitchFamily="34" charset="-122"/>
                <a:cs typeface="IngoStem Medium" pitchFamily="34" charset="-120"/>
              </a:rPr>
              <a:t>чем</a:t>
            </a:r>
            <a:r>
              <a:rPr lang="en-US" sz="2500" dirty="0">
                <a:solidFill>
                  <a:srgbClr val="000000">
                    <a:alpha val="100000"/>
                  </a:srgbClr>
                </a:solidFill>
                <a:latin typeface="IngoStem Medium" pitchFamily="34" charset="0"/>
                <a:ea typeface="IngoStem Medium" pitchFamily="34" charset="-122"/>
                <a:cs typeface="IngoStem Medium" pitchFamily="34" charset="-120"/>
              </a:rPr>
              <a:t> </a:t>
            </a:r>
            <a:r>
              <a:rPr lang="en-US" sz="2500" dirty="0" err="1">
                <a:solidFill>
                  <a:srgbClr val="000000">
                    <a:alpha val="100000"/>
                  </a:srgbClr>
                </a:solidFill>
                <a:latin typeface="IngoStem Medium" pitchFamily="34" charset="0"/>
                <a:ea typeface="IngoStem Medium" pitchFamily="34" charset="-122"/>
                <a:cs typeface="IngoStem Medium" pitchFamily="34" charset="-120"/>
              </a:rPr>
              <a:t>в</a:t>
            </a:r>
            <a:r>
              <a:rPr lang="ru-RU" sz="2500" dirty="0">
                <a:solidFill>
                  <a:srgbClr val="000000">
                    <a:alpha val="100000"/>
                  </a:srgbClr>
                </a:solidFill>
                <a:latin typeface="IngoStem Medium" pitchFamily="34" charset="0"/>
                <a:ea typeface="IngoStem Medium" pitchFamily="34" charset="-122"/>
                <a:cs typeface="IngoStem Medium" pitchFamily="34" charset="-120"/>
              </a:rPr>
              <a:t> две строки</a:t>
            </a:r>
            <a:endParaRPr lang="ru-RU" dirty="0"/>
          </a:p>
        </p:txBody>
      </p:sp>
    </p:spTree>
    <p:extLst>
      <p:ext uri="{BB962C8B-B14F-4D97-AF65-F5344CB8AC3E}">
        <p14:creationId xmlns:p14="http://schemas.microsoft.com/office/powerpoint/2010/main" val="154260265"/>
      </p:ext>
    </p:extLst>
  </p:cSld>
  <p:clrMapOvr>
    <a:masterClrMapping/>
  </p:clrMapOvr>
  <p:extLst>
    <p:ext uri="{DCECCB84-F9BA-43D5-87BE-67443E8EF086}">
      <p15:sldGuideLst xmlns:p15="http://schemas.microsoft.com/office/powerpoint/2012/main">
        <p15:guide id="1" orient="horz" pos="4320">
          <p15:clr>
            <a:srgbClr val="FBAE40"/>
          </p15:clr>
        </p15:guide>
        <p15:guide id="2" pos="7680">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Слайды с цифрами 3">
    <p:bg>
      <p:bgPr>
        <a:solidFill>
          <a:schemeClr val="bg1"/>
        </a:solidFill>
        <a:effectLst/>
      </p:bgPr>
    </p:bg>
    <p:spTree>
      <p:nvGrpSpPr>
        <p:cNvPr id="1" name=""/>
        <p:cNvGrpSpPr/>
        <p:nvPr/>
      </p:nvGrpSpPr>
      <p:grpSpPr>
        <a:xfrm>
          <a:off x="0" y="0"/>
          <a:ext cx="0" cy="0"/>
          <a:chOff x="0" y="0"/>
          <a:chExt cx="0" cy="0"/>
        </a:xfrm>
      </p:grpSpPr>
      <p:pic>
        <p:nvPicPr>
          <p:cNvPr id="70" name="Рисунок 69">
            <a:extLst>
              <a:ext uri="{FF2B5EF4-FFF2-40B4-BE49-F238E27FC236}">
                <a16:creationId xmlns:a16="http://schemas.microsoft.com/office/drawing/2014/main" id="{BCF00A28-54C8-CBB3-6F95-AD0AC4B8F7AA}"/>
              </a:ext>
            </a:extLst>
          </p:cNvPr>
          <p:cNvPicPr>
            <a:picLocks noChangeAspect="1"/>
          </p:cNvPicPr>
          <p:nvPr userDrawn="1"/>
        </p:nvPicPr>
        <p:blipFill>
          <a:blip>
            <a:extLst>
              <a:ext uri="{96DAC541-7B7A-43D3-8B79-37D633B846F1}">
                <asvg:svgBlip xmlns="" xmlns:asvg="http://schemas.microsoft.com/office/drawing/2016/SVG/main" r:embed="rId2"/>
              </a:ext>
            </a:extLst>
          </a:blip>
          <a:stretch>
            <a:fillRect/>
          </a:stretch>
        </p:blipFill>
        <p:spPr>
          <a:xfrm>
            <a:off x="10286947" y="635364"/>
            <a:ext cx="1285528" cy="137123"/>
          </a:xfrm>
          <a:prstGeom prst="rect">
            <a:avLst/>
          </a:prstGeom>
        </p:spPr>
      </p:pic>
      <p:sp>
        <p:nvSpPr>
          <p:cNvPr id="24" name="Title 1">
            <a:extLst>
              <a:ext uri="{FF2B5EF4-FFF2-40B4-BE49-F238E27FC236}">
                <a16:creationId xmlns:a16="http://schemas.microsoft.com/office/drawing/2014/main" id="{4537F9F4-9620-A582-BC9B-011739982C8A}"/>
              </a:ext>
            </a:extLst>
          </p:cNvPr>
          <p:cNvSpPr>
            <a:spLocks noGrp="1"/>
          </p:cNvSpPr>
          <p:nvPr>
            <p:ph type="title" hasCustomPrompt="1"/>
          </p:nvPr>
        </p:nvSpPr>
        <p:spPr>
          <a:xfrm>
            <a:off x="635080" y="634999"/>
            <a:ext cx="6578521" cy="525978"/>
          </a:xfrm>
          <a:prstGeom prst="rect">
            <a:avLst/>
          </a:prstGeom>
        </p:spPr>
        <p:txBody>
          <a:bodyPr wrap="square" lIns="0" tIns="0" rIns="0" bIns="0" anchor="t">
            <a:spAutoFit/>
          </a:bodyPr>
          <a:lstStyle>
            <a:lvl1pPr>
              <a:lnSpc>
                <a:spcPts val="4000"/>
              </a:lnSpc>
              <a:defRPr sz="4000" b="1" i="0" spc="0" baseline="0">
                <a:solidFill>
                  <a:srgbClr val="0062D2"/>
                </a:solidFill>
                <a:latin typeface="IngoStem Medium" panose="020B0503020203020204" pitchFamily="34" charset="0"/>
                <a:ea typeface="IngoStem Medium" panose="020B0503020203020204" pitchFamily="34" charset="0"/>
              </a:defRPr>
            </a:lvl1pPr>
          </a:lstStyle>
          <a:p>
            <a:r>
              <a:rPr lang="ru-RU" dirty="0"/>
              <a:t>Заголовок слайда</a:t>
            </a:r>
            <a:endParaRPr lang="en-US" dirty="0"/>
          </a:p>
        </p:txBody>
      </p:sp>
      <p:sp>
        <p:nvSpPr>
          <p:cNvPr id="25" name="Текст 3">
            <a:extLst>
              <a:ext uri="{FF2B5EF4-FFF2-40B4-BE49-F238E27FC236}">
                <a16:creationId xmlns:a16="http://schemas.microsoft.com/office/drawing/2014/main" id="{093D6518-789A-93E7-DD77-80A80E77FA2A}"/>
              </a:ext>
            </a:extLst>
          </p:cNvPr>
          <p:cNvSpPr>
            <a:spLocks noGrp="1"/>
          </p:cNvSpPr>
          <p:nvPr>
            <p:ph type="body" sz="half" idx="2" hasCustomPrompt="1"/>
          </p:nvPr>
        </p:nvSpPr>
        <p:spPr>
          <a:xfrm>
            <a:off x="1427571" y="2449748"/>
            <a:ext cx="4446876" cy="550863"/>
          </a:xfrm>
          <a:prstGeom prst="rect">
            <a:avLst/>
          </a:prstGeom>
        </p:spPr>
        <p:txBody>
          <a:bodyPr lIns="503998" tIns="0" rIns="0" bIns="251999">
            <a:normAutofit/>
          </a:bodyPr>
          <a:lstStyle>
            <a:lvl1pPr marL="0" indent="0">
              <a:lnSpc>
                <a:spcPts val="1550"/>
              </a:lnSpc>
              <a:spcBef>
                <a:spcPts val="0"/>
              </a:spcBef>
              <a:buNone/>
              <a:defRPr sz="1200" b="0" i="0">
                <a:latin typeface="IngoStem" panose="020B0503020203020204" pitchFamily="34" charset="0"/>
                <a:ea typeface="IngoStem" panose="020B0503020203020204" pitchFamily="34" charset="0"/>
              </a:defRPr>
            </a:lvl1pPr>
            <a:lvl2pPr marL="228600" indent="0">
              <a:buNone/>
              <a:defRPr sz="700"/>
            </a:lvl2pPr>
            <a:lvl3pPr marL="457200" indent="0">
              <a:buNone/>
              <a:defRPr sz="600"/>
            </a:lvl3pPr>
            <a:lvl4pPr marL="685800" indent="0">
              <a:buNone/>
              <a:defRPr sz="500"/>
            </a:lvl4pPr>
            <a:lvl5pPr marL="914400" indent="0">
              <a:buNone/>
              <a:defRPr sz="500"/>
            </a:lvl5pPr>
            <a:lvl6pPr marL="1143000" indent="0">
              <a:buNone/>
              <a:defRPr sz="500"/>
            </a:lvl6pPr>
            <a:lvl7pPr marL="1371600" indent="0">
              <a:buNone/>
              <a:defRPr sz="500"/>
            </a:lvl7pPr>
            <a:lvl8pPr marL="1600200" indent="0">
              <a:buNone/>
              <a:defRPr sz="500"/>
            </a:lvl8pPr>
            <a:lvl9pPr marL="1828800" indent="0">
              <a:buNone/>
              <a:defRPr sz="500"/>
            </a:lvl9pPr>
          </a:lstStyle>
          <a:p>
            <a:pPr marL="0" marR="0" lvl="0" indent="0" algn="l" defTabSz="457200" rtl="0" eaLnBrk="1" fontAlgn="auto" latinLnBrk="0" hangingPunct="1">
              <a:lnSpc>
                <a:spcPts val="1550"/>
              </a:lnSpc>
              <a:spcBef>
                <a:spcPts val="0"/>
              </a:spcBef>
              <a:spcAft>
                <a:spcPts val="0"/>
              </a:spcAft>
              <a:buClrTx/>
              <a:buSzTx/>
              <a:buFont typeface="Arial" panose="020B0604020202020204" pitchFamily="34" charset="0"/>
              <a:buNone/>
              <a:tabLst/>
              <a:defRPr/>
            </a:pPr>
            <a:r>
              <a:rPr lang="en-US" sz="1200" b="0" i="0" spc="0" baseline="0" dirty="0" err="1">
                <a:solidFill>
                  <a:srgbClr val="000000">
                    <a:alpha val="100000"/>
                  </a:srgbClr>
                </a:solidFill>
                <a:latin typeface="IngoStem" panose="020B0503020203020204" pitchFamily="34" charset="0"/>
                <a:ea typeface="IngoStem" panose="020B0503020203020204" pitchFamily="34" charset="0"/>
                <a:cs typeface="IngoStem Regular" pitchFamily="34" charset="-120"/>
              </a:rPr>
              <a:t>Небольшой</a:t>
            </a:r>
            <a:r>
              <a:rPr lang="en-US" sz="1200" b="0" i="0" spc="0" baseline="0" dirty="0">
                <a:solidFill>
                  <a:srgbClr val="000000">
                    <a:alpha val="100000"/>
                  </a:srgbClr>
                </a:solidFill>
                <a:latin typeface="IngoStem" panose="020B0503020203020204" pitchFamily="34" charset="0"/>
                <a:ea typeface="IngoStem" panose="020B0503020203020204" pitchFamily="34" charset="0"/>
                <a:cs typeface="IngoStem Regular" pitchFamily="34" charset="-120"/>
              </a:rPr>
              <a:t> </a:t>
            </a:r>
            <a:r>
              <a:rPr lang="en-US" sz="1200" b="0" i="0" spc="0" baseline="0" dirty="0" err="1">
                <a:solidFill>
                  <a:srgbClr val="000000">
                    <a:alpha val="100000"/>
                  </a:srgbClr>
                </a:solidFill>
                <a:latin typeface="IngoStem" panose="020B0503020203020204" pitchFamily="34" charset="0"/>
                <a:ea typeface="IngoStem" panose="020B0503020203020204" pitchFamily="34" charset="0"/>
                <a:cs typeface="IngoStem Regular" pitchFamily="34" charset="-120"/>
              </a:rPr>
              <a:t>текст</a:t>
            </a:r>
            <a:r>
              <a:rPr lang="en-US" sz="1200" b="0" i="0" spc="0" baseline="0" dirty="0">
                <a:solidFill>
                  <a:srgbClr val="000000">
                    <a:alpha val="100000"/>
                  </a:srgbClr>
                </a:solidFill>
                <a:latin typeface="IngoStem" panose="020B0503020203020204" pitchFamily="34" charset="0"/>
                <a:ea typeface="IngoStem" panose="020B0503020203020204" pitchFamily="34" charset="0"/>
                <a:cs typeface="IngoStem Regular" pitchFamily="34" charset="-120"/>
              </a:rPr>
              <a:t> </a:t>
            </a:r>
            <a:r>
              <a:rPr lang="en-US" sz="1200" b="0" i="0" spc="0" baseline="0" dirty="0" err="1">
                <a:solidFill>
                  <a:srgbClr val="000000">
                    <a:alpha val="100000"/>
                  </a:srgbClr>
                </a:solidFill>
                <a:latin typeface="IngoStem" panose="020B0503020203020204" pitchFamily="34" charset="0"/>
                <a:ea typeface="IngoStem" panose="020B0503020203020204" pitchFamily="34" charset="0"/>
                <a:cs typeface="IngoStem Regular" pitchFamily="34" charset="-120"/>
              </a:rPr>
              <a:t>внутри</a:t>
            </a:r>
            <a:r>
              <a:rPr lang="en-US" sz="1200" b="0" i="0" spc="0" baseline="0" dirty="0">
                <a:solidFill>
                  <a:srgbClr val="000000">
                    <a:alpha val="100000"/>
                  </a:srgbClr>
                </a:solidFill>
                <a:latin typeface="IngoStem" panose="020B0503020203020204" pitchFamily="34" charset="0"/>
                <a:ea typeface="IngoStem" panose="020B0503020203020204" pitchFamily="34" charset="0"/>
                <a:cs typeface="IngoStem Regular" pitchFamily="34" charset="-120"/>
              </a:rPr>
              <a:t> </a:t>
            </a:r>
            <a:r>
              <a:rPr lang="en-US" sz="1200" b="0" i="0" spc="0" baseline="0" dirty="0" err="1">
                <a:solidFill>
                  <a:srgbClr val="000000">
                    <a:alpha val="100000"/>
                  </a:srgbClr>
                </a:solidFill>
                <a:latin typeface="IngoStem" panose="020B0503020203020204" pitchFamily="34" charset="0"/>
                <a:ea typeface="IngoStem" panose="020B0503020203020204" pitchFamily="34" charset="0"/>
                <a:cs typeface="IngoStem Regular" pitchFamily="34" charset="-120"/>
              </a:rPr>
              <a:t>плашки</a:t>
            </a:r>
            <a:r>
              <a:rPr lang="en-US" sz="1200" b="0" i="0" spc="0" baseline="0" dirty="0">
                <a:solidFill>
                  <a:srgbClr val="000000">
                    <a:alpha val="100000"/>
                  </a:srgbClr>
                </a:solidFill>
                <a:latin typeface="IngoStem" panose="020B0503020203020204" pitchFamily="34" charset="0"/>
                <a:ea typeface="IngoStem" panose="020B0503020203020204" pitchFamily="34" charset="0"/>
                <a:cs typeface="IngoStem Regular" pitchFamily="34" charset="-120"/>
              </a:rPr>
              <a:t> </a:t>
            </a:r>
            <a:r>
              <a:rPr lang="en-US" sz="1200" b="0" i="0" spc="0" baseline="0" dirty="0" err="1">
                <a:solidFill>
                  <a:srgbClr val="000000">
                    <a:alpha val="100000"/>
                  </a:srgbClr>
                </a:solidFill>
                <a:latin typeface="IngoStem" panose="020B0503020203020204" pitchFamily="34" charset="0"/>
                <a:ea typeface="IngoStem" panose="020B0503020203020204" pitchFamily="34" charset="0"/>
                <a:cs typeface="IngoStem Regular" pitchFamily="34" charset="-120"/>
              </a:rPr>
              <a:t>Небольшой</a:t>
            </a:r>
            <a:r>
              <a:rPr lang="en-US" sz="1200" b="0" i="0" spc="0" baseline="0" dirty="0">
                <a:solidFill>
                  <a:srgbClr val="000000">
                    <a:alpha val="100000"/>
                  </a:srgbClr>
                </a:solidFill>
                <a:latin typeface="IngoStem" panose="020B0503020203020204" pitchFamily="34" charset="0"/>
                <a:ea typeface="IngoStem" panose="020B0503020203020204" pitchFamily="34" charset="0"/>
                <a:cs typeface="IngoStem Regular" pitchFamily="34" charset="-120"/>
              </a:rPr>
              <a:t> </a:t>
            </a:r>
            <a:r>
              <a:rPr lang="en-US" sz="1200" b="0" i="0" spc="0" baseline="0" dirty="0" err="1">
                <a:solidFill>
                  <a:srgbClr val="000000">
                    <a:alpha val="100000"/>
                  </a:srgbClr>
                </a:solidFill>
                <a:latin typeface="IngoStem" panose="020B0503020203020204" pitchFamily="34" charset="0"/>
                <a:ea typeface="IngoStem" panose="020B0503020203020204" pitchFamily="34" charset="0"/>
                <a:cs typeface="IngoStem Regular" pitchFamily="34" charset="-120"/>
              </a:rPr>
              <a:t>текст</a:t>
            </a:r>
            <a:r>
              <a:rPr lang="en-US" sz="1200" b="0" i="0" spc="0" baseline="0" dirty="0">
                <a:solidFill>
                  <a:srgbClr val="000000">
                    <a:alpha val="100000"/>
                  </a:srgbClr>
                </a:solidFill>
                <a:latin typeface="IngoStem" panose="020B0503020203020204" pitchFamily="34" charset="0"/>
                <a:ea typeface="IngoStem" panose="020B0503020203020204" pitchFamily="34" charset="0"/>
                <a:cs typeface="IngoStem Regular" pitchFamily="34" charset="-120"/>
              </a:rPr>
              <a:t> </a:t>
            </a:r>
            <a:r>
              <a:rPr lang="en-US" sz="1200" b="0" i="0" spc="0" baseline="0" dirty="0" err="1">
                <a:solidFill>
                  <a:srgbClr val="000000">
                    <a:alpha val="100000"/>
                  </a:srgbClr>
                </a:solidFill>
                <a:latin typeface="IngoStem" panose="020B0503020203020204" pitchFamily="34" charset="0"/>
                <a:ea typeface="IngoStem" panose="020B0503020203020204" pitchFamily="34" charset="0"/>
                <a:cs typeface="IngoStem Regular" pitchFamily="34" charset="-120"/>
              </a:rPr>
              <a:t>плашки</a:t>
            </a:r>
            <a:r>
              <a:rPr lang="en-US" sz="1200" b="0" i="0" spc="0" baseline="0" dirty="0">
                <a:solidFill>
                  <a:srgbClr val="000000">
                    <a:alpha val="100000"/>
                  </a:srgbClr>
                </a:solidFill>
                <a:latin typeface="IngoStem" panose="020B0503020203020204" pitchFamily="34" charset="0"/>
                <a:ea typeface="IngoStem" panose="020B0503020203020204" pitchFamily="34" charset="0"/>
                <a:cs typeface="IngoStem Regular" pitchFamily="34" charset="-120"/>
              </a:rPr>
              <a:t> </a:t>
            </a:r>
            <a:r>
              <a:rPr lang="en-US" sz="1200" b="0" i="0" spc="0" baseline="0" dirty="0" err="1">
                <a:solidFill>
                  <a:srgbClr val="000000">
                    <a:alpha val="100000"/>
                  </a:srgbClr>
                </a:solidFill>
                <a:latin typeface="IngoStem" panose="020B0503020203020204" pitchFamily="34" charset="0"/>
                <a:ea typeface="IngoStem" panose="020B0503020203020204" pitchFamily="34" charset="0"/>
                <a:cs typeface="IngoStem Regular" pitchFamily="34" charset="-120"/>
              </a:rPr>
              <a:t>Небольшой</a:t>
            </a:r>
            <a:r>
              <a:rPr lang="en-US" sz="1200" b="0" i="0" spc="0" baseline="0" dirty="0">
                <a:solidFill>
                  <a:srgbClr val="000000">
                    <a:alpha val="100000"/>
                  </a:srgbClr>
                </a:solidFill>
                <a:latin typeface="IngoStem" panose="020B0503020203020204" pitchFamily="34" charset="0"/>
                <a:ea typeface="IngoStem" panose="020B0503020203020204" pitchFamily="34" charset="0"/>
                <a:cs typeface="IngoStem Regular" pitchFamily="34" charset="-120"/>
              </a:rPr>
              <a:t> </a:t>
            </a:r>
            <a:r>
              <a:rPr lang="en-US" sz="1200" b="0" i="0" spc="0" baseline="0" dirty="0" err="1">
                <a:solidFill>
                  <a:srgbClr val="000000">
                    <a:alpha val="100000"/>
                  </a:srgbClr>
                </a:solidFill>
                <a:latin typeface="IngoStem" panose="020B0503020203020204" pitchFamily="34" charset="0"/>
                <a:ea typeface="IngoStem" panose="020B0503020203020204" pitchFamily="34" charset="0"/>
                <a:cs typeface="IngoStem Regular" pitchFamily="34" charset="-120"/>
              </a:rPr>
              <a:t>текст</a:t>
            </a:r>
            <a:r>
              <a:rPr lang="en-US" sz="1200" b="0" i="0" spc="0" baseline="0" dirty="0">
                <a:solidFill>
                  <a:srgbClr val="000000">
                    <a:alpha val="100000"/>
                  </a:srgbClr>
                </a:solidFill>
                <a:latin typeface="IngoStem" panose="020B0503020203020204" pitchFamily="34" charset="0"/>
                <a:ea typeface="IngoStem" panose="020B0503020203020204" pitchFamily="34" charset="0"/>
                <a:cs typeface="IngoStem Regular" pitchFamily="34" charset="-120"/>
              </a:rPr>
              <a:t> </a:t>
            </a:r>
            <a:r>
              <a:rPr lang="en-US" sz="1200" b="0" i="0" spc="0" baseline="0" dirty="0" err="1">
                <a:solidFill>
                  <a:srgbClr val="000000">
                    <a:alpha val="100000"/>
                  </a:srgbClr>
                </a:solidFill>
                <a:latin typeface="IngoStem" panose="020B0503020203020204" pitchFamily="34" charset="0"/>
                <a:ea typeface="IngoStem" panose="020B0503020203020204" pitchFamily="34" charset="0"/>
                <a:cs typeface="IngoStem Regular" pitchFamily="34" charset="-120"/>
              </a:rPr>
              <a:t>внутри</a:t>
            </a:r>
            <a:r>
              <a:rPr lang="en-US" sz="1200" b="0" i="0" spc="0" baseline="0" dirty="0">
                <a:solidFill>
                  <a:srgbClr val="000000">
                    <a:alpha val="100000"/>
                  </a:srgbClr>
                </a:solidFill>
                <a:latin typeface="IngoStem" panose="020B0503020203020204" pitchFamily="34" charset="0"/>
                <a:ea typeface="IngoStem" panose="020B0503020203020204" pitchFamily="34" charset="0"/>
                <a:cs typeface="IngoStem Regular" pitchFamily="34" charset="-120"/>
              </a:rPr>
              <a:t> </a:t>
            </a:r>
            <a:r>
              <a:rPr lang="en-US" sz="1200" b="0" i="0" spc="0" baseline="0" dirty="0" err="1">
                <a:solidFill>
                  <a:srgbClr val="000000">
                    <a:alpha val="100000"/>
                  </a:srgbClr>
                </a:solidFill>
                <a:latin typeface="IngoStem" panose="020B0503020203020204" pitchFamily="34" charset="0"/>
                <a:ea typeface="IngoStem" panose="020B0503020203020204" pitchFamily="34" charset="0"/>
                <a:cs typeface="IngoStem Regular" pitchFamily="34" charset="-120"/>
              </a:rPr>
              <a:t>плашки</a:t>
            </a:r>
            <a:r>
              <a:rPr lang="en-US" sz="1200" b="0" i="0" spc="0" baseline="0" dirty="0">
                <a:solidFill>
                  <a:srgbClr val="000000">
                    <a:alpha val="100000"/>
                  </a:srgbClr>
                </a:solidFill>
                <a:latin typeface="IngoStem" panose="020B0503020203020204" pitchFamily="34" charset="0"/>
                <a:ea typeface="IngoStem" panose="020B0503020203020204" pitchFamily="34" charset="0"/>
                <a:cs typeface="IngoStem Regular" pitchFamily="34" charset="-120"/>
              </a:rPr>
              <a:t> </a:t>
            </a:r>
            <a:r>
              <a:rPr lang="en-US" sz="1200" b="0" i="0" spc="0" baseline="0" dirty="0" err="1">
                <a:solidFill>
                  <a:srgbClr val="000000">
                    <a:alpha val="100000"/>
                  </a:srgbClr>
                </a:solidFill>
                <a:latin typeface="IngoStem" panose="020B0503020203020204" pitchFamily="34" charset="0"/>
                <a:ea typeface="IngoStem" panose="020B0503020203020204" pitchFamily="34" charset="0"/>
                <a:cs typeface="IngoStem Regular" pitchFamily="34" charset="-120"/>
              </a:rPr>
              <a:t>Небольшой</a:t>
            </a:r>
            <a:r>
              <a:rPr lang="en-US" sz="1200" b="0" i="0" spc="0" baseline="0" dirty="0">
                <a:solidFill>
                  <a:srgbClr val="000000">
                    <a:alpha val="100000"/>
                  </a:srgbClr>
                </a:solidFill>
                <a:latin typeface="IngoStem" panose="020B0503020203020204" pitchFamily="34" charset="0"/>
                <a:ea typeface="IngoStem" panose="020B0503020203020204" pitchFamily="34" charset="0"/>
                <a:cs typeface="IngoStem Regular" pitchFamily="34" charset="-120"/>
              </a:rPr>
              <a:t> </a:t>
            </a:r>
            <a:r>
              <a:rPr lang="en-US" sz="1200" b="0" i="0" spc="0" baseline="0" dirty="0" err="1">
                <a:solidFill>
                  <a:srgbClr val="000000">
                    <a:alpha val="100000"/>
                  </a:srgbClr>
                </a:solidFill>
                <a:latin typeface="IngoStem" panose="020B0503020203020204" pitchFamily="34" charset="0"/>
                <a:ea typeface="IngoStem" panose="020B0503020203020204" pitchFamily="34" charset="0"/>
                <a:cs typeface="IngoStem Regular" pitchFamily="34" charset="-120"/>
              </a:rPr>
              <a:t>текст</a:t>
            </a:r>
            <a:r>
              <a:rPr lang="en-US" sz="1200" b="0" i="0" spc="0" baseline="0" dirty="0">
                <a:solidFill>
                  <a:srgbClr val="000000">
                    <a:alpha val="100000"/>
                  </a:srgbClr>
                </a:solidFill>
                <a:latin typeface="IngoStem" panose="020B0503020203020204" pitchFamily="34" charset="0"/>
                <a:ea typeface="IngoStem" panose="020B0503020203020204" pitchFamily="34" charset="0"/>
                <a:cs typeface="IngoStem Regular" pitchFamily="34" charset="-120"/>
              </a:rPr>
              <a:t> </a:t>
            </a:r>
            <a:r>
              <a:rPr lang="en-US" sz="1200" b="0" i="0" spc="0" baseline="0" dirty="0" err="1">
                <a:solidFill>
                  <a:srgbClr val="000000">
                    <a:alpha val="100000"/>
                  </a:srgbClr>
                </a:solidFill>
                <a:latin typeface="IngoStem" panose="020B0503020203020204" pitchFamily="34" charset="0"/>
                <a:ea typeface="IngoStem" panose="020B0503020203020204" pitchFamily="34" charset="0"/>
                <a:cs typeface="IngoStem Regular" pitchFamily="34" charset="-120"/>
              </a:rPr>
              <a:t>внутри</a:t>
            </a:r>
            <a:r>
              <a:rPr lang="en-US" sz="1200" b="0" i="0" spc="0" baseline="0" dirty="0">
                <a:solidFill>
                  <a:srgbClr val="000000">
                    <a:alpha val="100000"/>
                  </a:srgbClr>
                </a:solidFill>
                <a:latin typeface="IngoStem" panose="020B0503020203020204" pitchFamily="34" charset="0"/>
                <a:ea typeface="IngoStem" panose="020B0503020203020204" pitchFamily="34" charset="0"/>
                <a:cs typeface="IngoStem Regular" pitchFamily="34" charset="-120"/>
              </a:rPr>
              <a:t> </a:t>
            </a:r>
            <a:r>
              <a:rPr lang="en-US" sz="1200" b="0" i="0" spc="0" baseline="0" dirty="0" err="1">
                <a:solidFill>
                  <a:srgbClr val="000000">
                    <a:alpha val="100000"/>
                  </a:srgbClr>
                </a:solidFill>
                <a:latin typeface="IngoStem" panose="020B0503020203020204" pitchFamily="34" charset="0"/>
                <a:ea typeface="IngoStem" panose="020B0503020203020204" pitchFamily="34" charset="0"/>
                <a:cs typeface="IngoStem Regular" pitchFamily="34" charset="-120"/>
              </a:rPr>
              <a:t>плашки</a:t>
            </a:r>
            <a:r>
              <a:rPr lang="en-US" sz="1200" b="0" i="0" spc="0" baseline="0" dirty="0">
                <a:solidFill>
                  <a:srgbClr val="000000">
                    <a:alpha val="100000"/>
                  </a:srgbClr>
                </a:solidFill>
                <a:latin typeface="IngoStem" panose="020B0503020203020204" pitchFamily="34" charset="0"/>
                <a:ea typeface="IngoStem" panose="020B0503020203020204" pitchFamily="34" charset="0"/>
                <a:cs typeface="IngoStem Regular" pitchFamily="34" charset="-120"/>
              </a:rPr>
              <a:t> </a:t>
            </a:r>
            <a:endParaRPr lang="en-US" sz="1200" b="0" i="0" spc="0" baseline="0" dirty="0">
              <a:latin typeface="IngoStem" panose="020B0503020203020204" pitchFamily="34" charset="0"/>
              <a:ea typeface="IngoStem" panose="020B0503020203020204" pitchFamily="34" charset="0"/>
            </a:endParaRPr>
          </a:p>
        </p:txBody>
      </p:sp>
      <p:sp>
        <p:nvSpPr>
          <p:cNvPr id="29" name="Текст 10">
            <a:extLst>
              <a:ext uri="{FF2B5EF4-FFF2-40B4-BE49-F238E27FC236}">
                <a16:creationId xmlns:a16="http://schemas.microsoft.com/office/drawing/2014/main" id="{4BBC5A0F-8A3D-9E67-B1F3-D0A3F75C827F}"/>
              </a:ext>
            </a:extLst>
          </p:cNvPr>
          <p:cNvSpPr>
            <a:spLocks noGrp="1"/>
          </p:cNvSpPr>
          <p:nvPr>
            <p:ph type="body" sz="quarter" idx="10" hasCustomPrompt="1"/>
          </p:nvPr>
        </p:nvSpPr>
        <p:spPr>
          <a:xfrm>
            <a:off x="340830" y="1961657"/>
            <a:ext cx="1081787" cy="555706"/>
          </a:xfrm>
          <a:prstGeom prst="rect">
            <a:avLst/>
          </a:prstGeom>
        </p:spPr>
        <p:txBody>
          <a:bodyPr wrap="square" lIns="0" tIns="0" rIns="0" bIns="180000">
            <a:spAutoFit/>
          </a:bodyPr>
          <a:lstStyle>
            <a:lvl1pPr marL="0" indent="0" algn="r">
              <a:buNone/>
              <a:defRPr sz="2700" b="1" i="0" spc="-150">
                <a:solidFill>
                  <a:srgbClr val="0062D2"/>
                </a:solidFill>
                <a:latin typeface="IngoStem Bold" panose="020B0503020203020204" pitchFamily="34" charset="0"/>
                <a:ea typeface="IngoStem Bold" panose="020B0503020203020204" pitchFamily="34" charset="0"/>
              </a:defRPr>
            </a:lvl1pPr>
            <a:lvl2pPr>
              <a:defRPr sz="2700">
                <a:latin typeface="IngoStem" panose="020B0503020203020204" pitchFamily="34" charset="0"/>
                <a:ea typeface="IngoStem" panose="020B0503020203020204" pitchFamily="34" charset="0"/>
              </a:defRPr>
            </a:lvl2pPr>
            <a:lvl3pPr>
              <a:defRPr sz="2700">
                <a:latin typeface="IngoStem" panose="020B0503020203020204" pitchFamily="34" charset="0"/>
                <a:ea typeface="IngoStem" panose="020B0503020203020204" pitchFamily="34" charset="0"/>
              </a:defRPr>
            </a:lvl3pPr>
            <a:lvl4pPr>
              <a:defRPr sz="2700">
                <a:latin typeface="IngoStem" panose="020B0503020203020204" pitchFamily="34" charset="0"/>
                <a:ea typeface="IngoStem" panose="020B0503020203020204" pitchFamily="34" charset="0"/>
              </a:defRPr>
            </a:lvl4pPr>
            <a:lvl5pPr>
              <a:defRPr sz="2700">
                <a:latin typeface="IngoStem" panose="020B0503020203020204" pitchFamily="34" charset="0"/>
                <a:ea typeface="IngoStem" panose="020B0503020203020204" pitchFamily="34" charset="0"/>
              </a:defRPr>
            </a:lvl5pPr>
          </a:lstStyle>
          <a:p>
            <a:pPr lvl="0"/>
            <a:r>
              <a:rPr lang="ru-RU" dirty="0"/>
              <a:t>2010</a:t>
            </a:r>
          </a:p>
        </p:txBody>
      </p:sp>
      <p:sp>
        <p:nvSpPr>
          <p:cNvPr id="30" name="Текст 22">
            <a:extLst>
              <a:ext uri="{FF2B5EF4-FFF2-40B4-BE49-F238E27FC236}">
                <a16:creationId xmlns:a16="http://schemas.microsoft.com/office/drawing/2014/main" id="{D361AC5B-4A15-D362-59F5-6D26D679E204}"/>
              </a:ext>
            </a:extLst>
          </p:cNvPr>
          <p:cNvSpPr>
            <a:spLocks noGrp="1"/>
          </p:cNvSpPr>
          <p:nvPr>
            <p:ph type="body" sz="quarter" idx="17" hasCustomPrompt="1"/>
          </p:nvPr>
        </p:nvSpPr>
        <p:spPr>
          <a:xfrm>
            <a:off x="1422617" y="1975573"/>
            <a:ext cx="4451350" cy="466725"/>
          </a:xfrm>
          <a:prstGeom prst="rect">
            <a:avLst/>
          </a:prstGeom>
        </p:spPr>
        <p:txBody>
          <a:bodyPr lIns="540000" tIns="144000" rIns="0" bIns="251999">
            <a:normAutofit/>
          </a:bodyPr>
          <a:lstStyle>
            <a:lvl1pPr marL="0" indent="0">
              <a:buNone/>
              <a:defRPr sz="2000" b="1" i="0">
                <a:latin typeface="IngoStem Medium" panose="020B0503020203020204" pitchFamily="34" charset="0"/>
                <a:ea typeface="IngoStem Medium" panose="020B0503020203020204" pitchFamily="34" charset="0"/>
              </a:defRPr>
            </a:lvl1pPr>
            <a:lvl2pPr>
              <a:defRPr b="1" i="0">
                <a:latin typeface="IngoStem Bold" panose="020B0503020203020204" pitchFamily="34" charset="0"/>
                <a:ea typeface="IngoStem Bold" panose="020B0503020203020204" pitchFamily="34" charset="0"/>
              </a:defRPr>
            </a:lvl2pPr>
            <a:lvl3pPr>
              <a:defRPr b="1" i="0">
                <a:latin typeface="IngoStem Bold" panose="020B0503020203020204" pitchFamily="34" charset="0"/>
                <a:ea typeface="IngoStem Bold" panose="020B0503020203020204" pitchFamily="34" charset="0"/>
              </a:defRPr>
            </a:lvl3pPr>
            <a:lvl4pPr>
              <a:defRPr b="1" i="0">
                <a:latin typeface="IngoStem Bold" panose="020B0503020203020204" pitchFamily="34" charset="0"/>
                <a:ea typeface="IngoStem Bold" panose="020B0503020203020204" pitchFamily="34" charset="0"/>
              </a:defRPr>
            </a:lvl4pPr>
            <a:lvl5pPr>
              <a:defRPr b="1" i="0">
                <a:latin typeface="IngoStem Bold" panose="020B0503020203020204" pitchFamily="34" charset="0"/>
                <a:ea typeface="IngoStem Bold" panose="020B0503020203020204" pitchFamily="34" charset="0"/>
              </a:defRPr>
            </a:lvl5pPr>
          </a:lstStyle>
          <a:p>
            <a:pPr lvl="0"/>
            <a:r>
              <a:rPr lang="ru-RU" dirty="0"/>
              <a:t>Заголовок</a:t>
            </a:r>
          </a:p>
        </p:txBody>
      </p:sp>
      <p:sp>
        <p:nvSpPr>
          <p:cNvPr id="34" name="Текст 3">
            <a:extLst>
              <a:ext uri="{FF2B5EF4-FFF2-40B4-BE49-F238E27FC236}">
                <a16:creationId xmlns:a16="http://schemas.microsoft.com/office/drawing/2014/main" id="{F0B2CCC1-112E-058F-6DB9-42C19EB8C053}"/>
              </a:ext>
            </a:extLst>
          </p:cNvPr>
          <p:cNvSpPr>
            <a:spLocks noGrp="1"/>
          </p:cNvSpPr>
          <p:nvPr>
            <p:ph type="body" sz="half" idx="18" hasCustomPrompt="1"/>
          </p:nvPr>
        </p:nvSpPr>
        <p:spPr>
          <a:xfrm>
            <a:off x="1427571" y="4011848"/>
            <a:ext cx="4446876" cy="550863"/>
          </a:xfrm>
          <a:prstGeom prst="rect">
            <a:avLst/>
          </a:prstGeom>
        </p:spPr>
        <p:txBody>
          <a:bodyPr lIns="503998" tIns="0" rIns="0" bIns="251999">
            <a:normAutofit/>
          </a:bodyPr>
          <a:lstStyle>
            <a:lvl1pPr marL="0" indent="0">
              <a:lnSpc>
                <a:spcPts val="1550"/>
              </a:lnSpc>
              <a:spcBef>
                <a:spcPts val="0"/>
              </a:spcBef>
              <a:buNone/>
              <a:defRPr sz="1200" b="0" i="0">
                <a:latin typeface="IngoStem" panose="020B0503020203020204" pitchFamily="34" charset="0"/>
                <a:ea typeface="IngoStem" panose="020B0503020203020204" pitchFamily="34" charset="0"/>
              </a:defRPr>
            </a:lvl1pPr>
            <a:lvl2pPr marL="228600" indent="0">
              <a:buNone/>
              <a:defRPr sz="700"/>
            </a:lvl2pPr>
            <a:lvl3pPr marL="457200" indent="0">
              <a:buNone/>
              <a:defRPr sz="600"/>
            </a:lvl3pPr>
            <a:lvl4pPr marL="685800" indent="0">
              <a:buNone/>
              <a:defRPr sz="500"/>
            </a:lvl4pPr>
            <a:lvl5pPr marL="914400" indent="0">
              <a:buNone/>
              <a:defRPr sz="500"/>
            </a:lvl5pPr>
            <a:lvl6pPr marL="1143000" indent="0">
              <a:buNone/>
              <a:defRPr sz="500"/>
            </a:lvl6pPr>
            <a:lvl7pPr marL="1371600" indent="0">
              <a:buNone/>
              <a:defRPr sz="500"/>
            </a:lvl7pPr>
            <a:lvl8pPr marL="1600200" indent="0">
              <a:buNone/>
              <a:defRPr sz="500"/>
            </a:lvl8pPr>
            <a:lvl9pPr marL="1828800" indent="0">
              <a:buNone/>
              <a:defRPr sz="500"/>
            </a:lvl9pPr>
          </a:lstStyle>
          <a:p>
            <a:pPr marL="0" marR="0" lvl="0" indent="0" algn="l" defTabSz="457200" rtl="0" eaLnBrk="1" fontAlgn="auto" latinLnBrk="0" hangingPunct="1">
              <a:lnSpc>
                <a:spcPts val="1550"/>
              </a:lnSpc>
              <a:spcBef>
                <a:spcPts val="0"/>
              </a:spcBef>
              <a:spcAft>
                <a:spcPts val="0"/>
              </a:spcAft>
              <a:buClrTx/>
              <a:buSzTx/>
              <a:buFont typeface="Arial" panose="020B0604020202020204" pitchFamily="34" charset="0"/>
              <a:buNone/>
              <a:tabLst/>
              <a:defRPr/>
            </a:pPr>
            <a:r>
              <a:rPr lang="en-US" sz="1200" b="0" i="0" spc="0" baseline="0" dirty="0" err="1">
                <a:solidFill>
                  <a:srgbClr val="000000">
                    <a:alpha val="100000"/>
                  </a:srgbClr>
                </a:solidFill>
                <a:latin typeface="IngoStem" panose="020B0503020203020204" pitchFamily="34" charset="0"/>
                <a:ea typeface="IngoStem" panose="020B0503020203020204" pitchFamily="34" charset="0"/>
                <a:cs typeface="IngoStem Regular" pitchFamily="34" charset="-120"/>
              </a:rPr>
              <a:t>Небольшой</a:t>
            </a:r>
            <a:r>
              <a:rPr lang="en-US" sz="1200" b="0" i="0" spc="0" baseline="0" dirty="0">
                <a:solidFill>
                  <a:srgbClr val="000000">
                    <a:alpha val="100000"/>
                  </a:srgbClr>
                </a:solidFill>
                <a:latin typeface="IngoStem" panose="020B0503020203020204" pitchFamily="34" charset="0"/>
                <a:ea typeface="IngoStem" panose="020B0503020203020204" pitchFamily="34" charset="0"/>
                <a:cs typeface="IngoStem Regular" pitchFamily="34" charset="-120"/>
              </a:rPr>
              <a:t> </a:t>
            </a:r>
            <a:r>
              <a:rPr lang="en-US" sz="1200" b="0" i="0" spc="0" baseline="0" dirty="0" err="1">
                <a:solidFill>
                  <a:srgbClr val="000000">
                    <a:alpha val="100000"/>
                  </a:srgbClr>
                </a:solidFill>
                <a:latin typeface="IngoStem" panose="020B0503020203020204" pitchFamily="34" charset="0"/>
                <a:ea typeface="IngoStem" panose="020B0503020203020204" pitchFamily="34" charset="0"/>
                <a:cs typeface="IngoStem Regular" pitchFamily="34" charset="-120"/>
              </a:rPr>
              <a:t>текст</a:t>
            </a:r>
            <a:r>
              <a:rPr lang="en-US" sz="1200" b="0" i="0" spc="0" baseline="0" dirty="0">
                <a:solidFill>
                  <a:srgbClr val="000000">
                    <a:alpha val="100000"/>
                  </a:srgbClr>
                </a:solidFill>
                <a:latin typeface="IngoStem" panose="020B0503020203020204" pitchFamily="34" charset="0"/>
                <a:ea typeface="IngoStem" panose="020B0503020203020204" pitchFamily="34" charset="0"/>
                <a:cs typeface="IngoStem Regular" pitchFamily="34" charset="-120"/>
              </a:rPr>
              <a:t> </a:t>
            </a:r>
            <a:r>
              <a:rPr lang="en-US" sz="1200" b="0" i="0" spc="0" baseline="0" dirty="0" err="1">
                <a:solidFill>
                  <a:srgbClr val="000000">
                    <a:alpha val="100000"/>
                  </a:srgbClr>
                </a:solidFill>
                <a:latin typeface="IngoStem" panose="020B0503020203020204" pitchFamily="34" charset="0"/>
                <a:ea typeface="IngoStem" panose="020B0503020203020204" pitchFamily="34" charset="0"/>
                <a:cs typeface="IngoStem Regular" pitchFamily="34" charset="-120"/>
              </a:rPr>
              <a:t>внутри</a:t>
            </a:r>
            <a:r>
              <a:rPr lang="en-US" sz="1200" b="0" i="0" spc="0" baseline="0" dirty="0">
                <a:solidFill>
                  <a:srgbClr val="000000">
                    <a:alpha val="100000"/>
                  </a:srgbClr>
                </a:solidFill>
                <a:latin typeface="IngoStem" panose="020B0503020203020204" pitchFamily="34" charset="0"/>
                <a:ea typeface="IngoStem" panose="020B0503020203020204" pitchFamily="34" charset="0"/>
                <a:cs typeface="IngoStem Regular" pitchFamily="34" charset="-120"/>
              </a:rPr>
              <a:t> </a:t>
            </a:r>
            <a:r>
              <a:rPr lang="en-US" sz="1200" b="0" i="0" spc="0" baseline="0" dirty="0" err="1">
                <a:solidFill>
                  <a:srgbClr val="000000">
                    <a:alpha val="100000"/>
                  </a:srgbClr>
                </a:solidFill>
                <a:latin typeface="IngoStem" panose="020B0503020203020204" pitchFamily="34" charset="0"/>
                <a:ea typeface="IngoStem" panose="020B0503020203020204" pitchFamily="34" charset="0"/>
                <a:cs typeface="IngoStem Regular" pitchFamily="34" charset="-120"/>
              </a:rPr>
              <a:t>плашки</a:t>
            </a:r>
            <a:r>
              <a:rPr lang="en-US" sz="1200" b="0" i="0" spc="0" baseline="0" dirty="0">
                <a:solidFill>
                  <a:srgbClr val="000000">
                    <a:alpha val="100000"/>
                  </a:srgbClr>
                </a:solidFill>
                <a:latin typeface="IngoStem" panose="020B0503020203020204" pitchFamily="34" charset="0"/>
                <a:ea typeface="IngoStem" panose="020B0503020203020204" pitchFamily="34" charset="0"/>
                <a:cs typeface="IngoStem Regular" pitchFamily="34" charset="-120"/>
              </a:rPr>
              <a:t> </a:t>
            </a:r>
            <a:r>
              <a:rPr lang="en-US" sz="1200" b="0" i="0" spc="0" baseline="0" dirty="0" err="1">
                <a:solidFill>
                  <a:srgbClr val="000000">
                    <a:alpha val="100000"/>
                  </a:srgbClr>
                </a:solidFill>
                <a:latin typeface="IngoStem" panose="020B0503020203020204" pitchFamily="34" charset="0"/>
                <a:ea typeface="IngoStem" panose="020B0503020203020204" pitchFamily="34" charset="0"/>
                <a:cs typeface="IngoStem Regular" pitchFamily="34" charset="-120"/>
              </a:rPr>
              <a:t>Небольшой</a:t>
            </a:r>
            <a:r>
              <a:rPr lang="en-US" sz="1200" b="0" i="0" spc="0" baseline="0" dirty="0">
                <a:solidFill>
                  <a:srgbClr val="000000">
                    <a:alpha val="100000"/>
                  </a:srgbClr>
                </a:solidFill>
                <a:latin typeface="IngoStem" panose="020B0503020203020204" pitchFamily="34" charset="0"/>
                <a:ea typeface="IngoStem" panose="020B0503020203020204" pitchFamily="34" charset="0"/>
                <a:cs typeface="IngoStem Regular" pitchFamily="34" charset="-120"/>
              </a:rPr>
              <a:t> </a:t>
            </a:r>
            <a:r>
              <a:rPr lang="en-US" sz="1200" b="0" i="0" spc="0" baseline="0" dirty="0" err="1">
                <a:solidFill>
                  <a:srgbClr val="000000">
                    <a:alpha val="100000"/>
                  </a:srgbClr>
                </a:solidFill>
                <a:latin typeface="IngoStem" panose="020B0503020203020204" pitchFamily="34" charset="0"/>
                <a:ea typeface="IngoStem" panose="020B0503020203020204" pitchFamily="34" charset="0"/>
                <a:cs typeface="IngoStem Regular" pitchFamily="34" charset="-120"/>
              </a:rPr>
              <a:t>текст</a:t>
            </a:r>
            <a:r>
              <a:rPr lang="en-US" sz="1200" b="0" i="0" spc="0" baseline="0" dirty="0">
                <a:solidFill>
                  <a:srgbClr val="000000">
                    <a:alpha val="100000"/>
                  </a:srgbClr>
                </a:solidFill>
                <a:latin typeface="IngoStem" panose="020B0503020203020204" pitchFamily="34" charset="0"/>
                <a:ea typeface="IngoStem" panose="020B0503020203020204" pitchFamily="34" charset="0"/>
                <a:cs typeface="IngoStem Regular" pitchFamily="34" charset="-120"/>
              </a:rPr>
              <a:t> </a:t>
            </a:r>
            <a:r>
              <a:rPr lang="en-US" sz="1200" b="0" i="0" spc="0" baseline="0" dirty="0" err="1">
                <a:solidFill>
                  <a:srgbClr val="000000">
                    <a:alpha val="100000"/>
                  </a:srgbClr>
                </a:solidFill>
                <a:latin typeface="IngoStem" panose="020B0503020203020204" pitchFamily="34" charset="0"/>
                <a:ea typeface="IngoStem" panose="020B0503020203020204" pitchFamily="34" charset="0"/>
                <a:cs typeface="IngoStem Regular" pitchFamily="34" charset="-120"/>
              </a:rPr>
              <a:t>плашки</a:t>
            </a:r>
            <a:r>
              <a:rPr lang="en-US" sz="1200" b="0" i="0" spc="0" baseline="0" dirty="0">
                <a:solidFill>
                  <a:srgbClr val="000000">
                    <a:alpha val="100000"/>
                  </a:srgbClr>
                </a:solidFill>
                <a:latin typeface="IngoStem" panose="020B0503020203020204" pitchFamily="34" charset="0"/>
                <a:ea typeface="IngoStem" panose="020B0503020203020204" pitchFamily="34" charset="0"/>
                <a:cs typeface="IngoStem Regular" pitchFamily="34" charset="-120"/>
              </a:rPr>
              <a:t> </a:t>
            </a:r>
            <a:r>
              <a:rPr lang="en-US" sz="1200" b="0" i="0" spc="0" baseline="0" dirty="0" err="1">
                <a:solidFill>
                  <a:srgbClr val="000000">
                    <a:alpha val="100000"/>
                  </a:srgbClr>
                </a:solidFill>
                <a:latin typeface="IngoStem" panose="020B0503020203020204" pitchFamily="34" charset="0"/>
                <a:ea typeface="IngoStem" panose="020B0503020203020204" pitchFamily="34" charset="0"/>
                <a:cs typeface="IngoStem Regular" pitchFamily="34" charset="-120"/>
              </a:rPr>
              <a:t>Небольшой</a:t>
            </a:r>
            <a:r>
              <a:rPr lang="en-US" sz="1200" b="0" i="0" spc="0" baseline="0" dirty="0">
                <a:solidFill>
                  <a:srgbClr val="000000">
                    <a:alpha val="100000"/>
                  </a:srgbClr>
                </a:solidFill>
                <a:latin typeface="IngoStem" panose="020B0503020203020204" pitchFamily="34" charset="0"/>
                <a:ea typeface="IngoStem" panose="020B0503020203020204" pitchFamily="34" charset="0"/>
                <a:cs typeface="IngoStem Regular" pitchFamily="34" charset="-120"/>
              </a:rPr>
              <a:t> </a:t>
            </a:r>
            <a:r>
              <a:rPr lang="en-US" sz="1200" b="0" i="0" spc="0" baseline="0" dirty="0" err="1">
                <a:solidFill>
                  <a:srgbClr val="000000">
                    <a:alpha val="100000"/>
                  </a:srgbClr>
                </a:solidFill>
                <a:latin typeface="IngoStem" panose="020B0503020203020204" pitchFamily="34" charset="0"/>
                <a:ea typeface="IngoStem" panose="020B0503020203020204" pitchFamily="34" charset="0"/>
                <a:cs typeface="IngoStem Regular" pitchFamily="34" charset="-120"/>
              </a:rPr>
              <a:t>текст</a:t>
            </a:r>
            <a:r>
              <a:rPr lang="en-US" sz="1200" b="0" i="0" spc="0" baseline="0" dirty="0">
                <a:solidFill>
                  <a:srgbClr val="000000">
                    <a:alpha val="100000"/>
                  </a:srgbClr>
                </a:solidFill>
                <a:latin typeface="IngoStem" panose="020B0503020203020204" pitchFamily="34" charset="0"/>
                <a:ea typeface="IngoStem" panose="020B0503020203020204" pitchFamily="34" charset="0"/>
                <a:cs typeface="IngoStem Regular" pitchFamily="34" charset="-120"/>
              </a:rPr>
              <a:t> </a:t>
            </a:r>
            <a:r>
              <a:rPr lang="en-US" sz="1200" b="0" i="0" spc="0" baseline="0" dirty="0" err="1">
                <a:solidFill>
                  <a:srgbClr val="000000">
                    <a:alpha val="100000"/>
                  </a:srgbClr>
                </a:solidFill>
                <a:latin typeface="IngoStem" panose="020B0503020203020204" pitchFamily="34" charset="0"/>
                <a:ea typeface="IngoStem" panose="020B0503020203020204" pitchFamily="34" charset="0"/>
                <a:cs typeface="IngoStem Regular" pitchFamily="34" charset="-120"/>
              </a:rPr>
              <a:t>внутри</a:t>
            </a:r>
            <a:r>
              <a:rPr lang="en-US" sz="1200" b="0" i="0" spc="0" baseline="0" dirty="0">
                <a:solidFill>
                  <a:srgbClr val="000000">
                    <a:alpha val="100000"/>
                  </a:srgbClr>
                </a:solidFill>
                <a:latin typeface="IngoStem" panose="020B0503020203020204" pitchFamily="34" charset="0"/>
                <a:ea typeface="IngoStem" panose="020B0503020203020204" pitchFamily="34" charset="0"/>
                <a:cs typeface="IngoStem Regular" pitchFamily="34" charset="-120"/>
              </a:rPr>
              <a:t> </a:t>
            </a:r>
            <a:r>
              <a:rPr lang="en-US" sz="1200" b="0" i="0" spc="0" baseline="0" dirty="0" err="1">
                <a:solidFill>
                  <a:srgbClr val="000000">
                    <a:alpha val="100000"/>
                  </a:srgbClr>
                </a:solidFill>
                <a:latin typeface="IngoStem" panose="020B0503020203020204" pitchFamily="34" charset="0"/>
                <a:ea typeface="IngoStem" panose="020B0503020203020204" pitchFamily="34" charset="0"/>
                <a:cs typeface="IngoStem Regular" pitchFamily="34" charset="-120"/>
              </a:rPr>
              <a:t>плашки</a:t>
            </a:r>
            <a:r>
              <a:rPr lang="en-US" sz="1200" b="0" i="0" spc="0" baseline="0" dirty="0">
                <a:solidFill>
                  <a:srgbClr val="000000">
                    <a:alpha val="100000"/>
                  </a:srgbClr>
                </a:solidFill>
                <a:latin typeface="IngoStem" panose="020B0503020203020204" pitchFamily="34" charset="0"/>
                <a:ea typeface="IngoStem" panose="020B0503020203020204" pitchFamily="34" charset="0"/>
                <a:cs typeface="IngoStem Regular" pitchFamily="34" charset="-120"/>
              </a:rPr>
              <a:t> </a:t>
            </a:r>
            <a:r>
              <a:rPr lang="en-US" sz="1200" b="0" i="0" spc="0" baseline="0" dirty="0" err="1">
                <a:solidFill>
                  <a:srgbClr val="000000">
                    <a:alpha val="100000"/>
                  </a:srgbClr>
                </a:solidFill>
                <a:latin typeface="IngoStem" panose="020B0503020203020204" pitchFamily="34" charset="0"/>
                <a:ea typeface="IngoStem" panose="020B0503020203020204" pitchFamily="34" charset="0"/>
                <a:cs typeface="IngoStem Regular" pitchFamily="34" charset="-120"/>
              </a:rPr>
              <a:t>Небольшой</a:t>
            </a:r>
            <a:r>
              <a:rPr lang="en-US" sz="1200" b="0" i="0" spc="0" baseline="0" dirty="0">
                <a:solidFill>
                  <a:srgbClr val="000000">
                    <a:alpha val="100000"/>
                  </a:srgbClr>
                </a:solidFill>
                <a:latin typeface="IngoStem" panose="020B0503020203020204" pitchFamily="34" charset="0"/>
                <a:ea typeface="IngoStem" panose="020B0503020203020204" pitchFamily="34" charset="0"/>
                <a:cs typeface="IngoStem Regular" pitchFamily="34" charset="-120"/>
              </a:rPr>
              <a:t> </a:t>
            </a:r>
            <a:r>
              <a:rPr lang="en-US" sz="1200" b="0" i="0" spc="0" baseline="0" dirty="0" err="1">
                <a:solidFill>
                  <a:srgbClr val="000000">
                    <a:alpha val="100000"/>
                  </a:srgbClr>
                </a:solidFill>
                <a:latin typeface="IngoStem" panose="020B0503020203020204" pitchFamily="34" charset="0"/>
                <a:ea typeface="IngoStem" panose="020B0503020203020204" pitchFamily="34" charset="0"/>
                <a:cs typeface="IngoStem Regular" pitchFamily="34" charset="-120"/>
              </a:rPr>
              <a:t>текст</a:t>
            </a:r>
            <a:r>
              <a:rPr lang="en-US" sz="1200" b="0" i="0" spc="0" baseline="0" dirty="0">
                <a:solidFill>
                  <a:srgbClr val="000000">
                    <a:alpha val="100000"/>
                  </a:srgbClr>
                </a:solidFill>
                <a:latin typeface="IngoStem" panose="020B0503020203020204" pitchFamily="34" charset="0"/>
                <a:ea typeface="IngoStem" panose="020B0503020203020204" pitchFamily="34" charset="0"/>
                <a:cs typeface="IngoStem Regular" pitchFamily="34" charset="-120"/>
              </a:rPr>
              <a:t> </a:t>
            </a:r>
            <a:r>
              <a:rPr lang="en-US" sz="1200" b="0" i="0" spc="0" baseline="0" dirty="0" err="1">
                <a:solidFill>
                  <a:srgbClr val="000000">
                    <a:alpha val="100000"/>
                  </a:srgbClr>
                </a:solidFill>
                <a:latin typeface="IngoStem" panose="020B0503020203020204" pitchFamily="34" charset="0"/>
                <a:ea typeface="IngoStem" panose="020B0503020203020204" pitchFamily="34" charset="0"/>
                <a:cs typeface="IngoStem Regular" pitchFamily="34" charset="-120"/>
              </a:rPr>
              <a:t>внутри</a:t>
            </a:r>
            <a:r>
              <a:rPr lang="en-US" sz="1200" b="0" i="0" spc="0" baseline="0" dirty="0">
                <a:solidFill>
                  <a:srgbClr val="000000">
                    <a:alpha val="100000"/>
                  </a:srgbClr>
                </a:solidFill>
                <a:latin typeface="IngoStem" panose="020B0503020203020204" pitchFamily="34" charset="0"/>
                <a:ea typeface="IngoStem" panose="020B0503020203020204" pitchFamily="34" charset="0"/>
                <a:cs typeface="IngoStem Regular" pitchFamily="34" charset="-120"/>
              </a:rPr>
              <a:t> </a:t>
            </a:r>
            <a:r>
              <a:rPr lang="en-US" sz="1200" b="0" i="0" spc="0" baseline="0" dirty="0" err="1">
                <a:solidFill>
                  <a:srgbClr val="000000">
                    <a:alpha val="100000"/>
                  </a:srgbClr>
                </a:solidFill>
                <a:latin typeface="IngoStem" panose="020B0503020203020204" pitchFamily="34" charset="0"/>
                <a:ea typeface="IngoStem" panose="020B0503020203020204" pitchFamily="34" charset="0"/>
                <a:cs typeface="IngoStem Regular" pitchFamily="34" charset="-120"/>
              </a:rPr>
              <a:t>плашки</a:t>
            </a:r>
            <a:r>
              <a:rPr lang="en-US" sz="1200" b="0" i="0" spc="0" baseline="0" dirty="0">
                <a:solidFill>
                  <a:srgbClr val="000000">
                    <a:alpha val="100000"/>
                  </a:srgbClr>
                </a:solidFill>
                <a:latin typeface="IngoStem" panose="020B0503020203020204" pitchFamily="34" charset="0"/>
                <a:ea typeface="IngoStem" panose="020B0503020203020204" pitchFamily="34" charset="0"/>
                <a:cs typeface="IngoStem Regular" pitchFamily="34" charset="-120"/>
              </a:rPr>
              <a:t> </a:t>
            </a:r>
            <a:endParaRPr lang="en-US" sz="1200" b="0" i="0" spc="0" baseline="0" dirty="0">
              <a:latin typeface="IngoStem" panose="020B0503020203020204" pitchFamily="34" charset="0"/>
              <a:ea typeface="IngoStem" panose="020B0503020203020204" pitchFamily="34" charset="0"/>
            </a:endParaRPr>
          </a:p>
        </p:txBody>
      </p:sp>
      <p:sp>
        <p:nvSpPr>
          <p:cNvPr id="35" name="Текст 10">
            <a:extLst>
              <a:ext uri="{FF2B5EF4-FFF2-40B4-BE49-F238E27FC236}">
                <a16:creationId xmlns:a16="http://schemas.microsoft.com/office/drawing/2014/main" id="{E11F3FD7-CC91-3E53-6833-A0963A0C5B26}"/>
              </a:ext>
            </a:extLst>
          </p:cNvPr>
          <p:cNvSpPr>
            <a:spLocks noGrp="1"/>
          </p:cNvSpPr>
          <p:nvPr>
            <p:ph type="body" sz="quarter" idx="19" hasCustomPrompt="1"/>
          </p:nvPr>
        </p:nvSpPr>
        <p:spPr>
          <a:xfrm>
            <a:off x="340830" y="3523757"/>
            <a:ext cx="1081787" cy="555706"/>
          </a:xfrm>
          <a:prstGeom prst="rect">
            <a:avLst/>
          </a:prstGeom>
        </p:spPr>
        <p:txBody>
          <a:bodyPr wrap="square" lIns="0" tIns="0" rIns="0" bIns="180000">
            <a:spAutoFit/>
          </a:bodyPr>
          <a:lstStyle>
            <a:lvl1pPr marL="0" indent="0" algn="r">
              <a:buNone/>
              <a:defRPr sz="2700" b="1" i="0" spc="-150">
                <a:solidFill>
                  <a:srgbClr val="0062D2"/>
                </a:solidFill>
                <a:latin typeface="IngoStem Bold" panose="020B0503020203020204" pitchFamily="34" charset="0"/>
                <a:ea typeface="IngoStem Bold" panose="020B0503020203020204" pitchFamily="34" charset="0"/>
              </a:defRPr>
            </a:lvl1pPr>
            <a:lvl2pPr>
              <a:defRPr sz="2700">
                <a:latin typeface="IngoStem" panose="020B0503020203020204" pitchFamily="34" charset="0"/>
                <a:ea typeface="IngoStem" panose="020B0503020203020204" pitchFamily="34" charset="0"/>
              </a:defRPr>
            </a:lvl2pPr>
            <a:lvl3pPr>
              <a:defRPr sz="2700">
                <a:latin typeface="IngoStem" panose="020B0503020203020204" pitchFamily="34" charset="0"/>
                <a:ea typeface="IngoStem" panose="020B0503020203020204" pitchFamily="34" charset="0"/>
              </a:defRPr>
            </a:lvl3pPr>
            <a:lvl4pPr>
              <a:defRPr sz="2700">
                <a:latin typeface="IngoStem" panose="020B0503020203020204" pitchFamily="34" charset="0"/>
                <a:ea typeface="IngoStem" panose="020B0503020203020204" pitchFamily="34" charset="0"/>
              </a:defRPr>
            </a:lvl4pPr>
            <a:lvl5pPr>
              <a:defRPr sz="2700">
                <a:latin typeface="IngoStem" panose="020B0503020203020204" pitchFamily="34" charset="0"/>
                <a:ea typeface="IngoStem" panose="020B0503020203020204" pitchFamily="34" charset="0"/>
              </a:defRPr>
            </a:lvl5pPr>
          </a:lstStyle>
          <a:p>
            <a:pPr lvl="0"/>
            <a:r>
              <a:rPr lang="ru-RU" dirty="0"/>
              <a:t>2012</a:t>
            </a:r>
          </a:p>
        </p:txBody>
      </p:sp>
      <p:sp>
        <p:nvSpPr>
          <p:cNvPr id="36" name="Текст 22">
            <a:extLst>
              <a:ext uri="{FF2B5EF4-FFF2-40B4-BE49-F238E27FC236}">
                <a16:creationId xmlns:a16="http://schemas.microsoft.com/office/drawing/2014/main" id="{8F291411-9F9D-FF72-B773-31955453A2A0}"/>
              </a:ext>
            </a:extLst>
          </p:cNvPr>
          <p:cNvSpPr>
            <a:spLocks noGrp="1"/>
          </p:cNvSpPr>
          <p:nvPr>
            <p:ph type="body" sz="quarter" idx="20" hasCustomPrompt="1"/>
          </p:nvPr>
        </p:nvSpPr>
        <p:spPr>
          <a:xfrm>
            <a:off x="1422617" y="3537673"/>
            <a:ext cx="4451350" cy="466725"/>
          </a:xfrm>
          <a:prstGeom prst="rect">
            <a:avLst/>
          </a:prstGeom>
        </p:spPr>
        <p:txBody>
          <a:bodyPr lIns="540000" tIns="144000" rIns="0" bIns="251999">
            <a:normAutofit/>
          </a:bodyPr>
          <a:lstStyle>
            <a:lvl1pPr marL="0" indent="0">
              <a:buNone/>
              <a:defRPr sz="2000" b="1" i="0">
                <a:latin typeface="IngoStem Medium" panose="020B0503020203020204" pitchFamily="34" charset="0"/>
                <a:ea typeface="IngoStem Medium" panose="020B0503020203020204" pitchFamily="34" charset="0"/>
              </a:defRPr>
            </a:lvl1pPr>
            <a:lvl2pPr>
              <a:defRPr b="1" i="0">
                <a:latin typeface="IngoStem Bold" panose="020B0503020203020204" pitchFamily="34" charset="0"/>
                <a:ea typeface="IngoStem Bold" panose="020B0503020203020204" pitchFamily="34" charset="0"/>
              </a:defRPr>
            </a:lvl2pPr>
            <a:lvl3pPr>
              <a:defRPr b="1" i="0">
                <a:latin typeface="IngoStem Bold" panose="020B0503020203020204" pitchFamily="34" charset="0"/>
                <a:ea typeface="IngoStem Bold" panose="020B0503020203020204" pitchFamily="34" charset="0"/>
              </a:defRPr>
            </a:lvl3pPr>
            <a:lvl4pPr>
              <a:defRPr b="1" i="0">
                <a:latin typeface="IngoStem Bold" panose="020B0503020203020204" pitchFamily="34" charset="0"/>
                <a:ea typeface="IngoStem Bold" panose="020B0503020203020204" pitchFamily="34" charset="0"/>
              </a:defRPr>
            </a:lvl4pPr>
            <a:lvl5pPr>
              <a:defRPr b="1" i="0">
                <a:latin typeface="IngoStem Bold" panose="020B0503020203020204" pitchFamily="34" charset="0"/>
                <a:ea typeface="IngoStem Bold" panose="020B0503020203020204" pitchFamily="34" charset="0"/>
              </a:defRPr>
            </a:lvl5pPr>
          </a:lstStyle>
          <a:p>
            <a:pPr lvl="0"/>
            <a:r>
              <a:rPr lang="ru-RU" dirty="0"/>
              <a:t>Заголовок</a:t>
            </a:r>
          </a:p>
        </p:txBody>
      </p:sp>
      <p:sp>
        <p:nvSpPr>
          <p:cNvPr id="40" name="Текст 3">
            <a:extLst>
              <a:ext uri="{FF2B5EF4-FFF2-40B4-BE49-F238E27FC236}">
                <a16:creationId xmlns:a16="http://schemas.microsoft.com/office/drawing/2014/main" id="{2EE423B2-45E2-2791-84A5-47FE7E2BFD17}"/>
              </a:ext>
            </a:extLst>
          </p:cNvPr>
          <p:cNvSpPr>
            <a:spLocks noGrp="1"/>
          </p:cNvSpPr>
          <p:nvPr>
            <p:ph type="body" sz="half" idx="21" hasCustomPrompt="1"/>
          </p:nvPr>
        </p:nvSpPr>
        <p:spPr>
          <a:xfrm>
            <a:off x="1427091" y="5573948"/>
            <a:ext cx="4446876" cy="550863"/>
          </a:xfrm>
          <a:prstGeom prst="rect">
            <a:avLst/>
          </a:prstGeom>
        </p:spPr>
        <p:txBody>
          <a:bodyPr lIns="503998" tIns="0" rIns="0" bIns="251999">
            <a:normAutofit/>
          </a:bodyPr>
          <a:lstStyle>
            <a:lvl1pPr marL="0" indent="0">
              <a:lnSpc>
                <a:spcPts val="1550"/>
              </a:lnSpc>
              <a:spcBef>
                <a:spcPts val="0"/>
              </a:spcBef>
              <a:buNone/>
              <a:defRPr sz="1200" b="0" i="0">
                <a:latin typeface="IngoStem" panose="020B0503020203020204" pitchFamily="34" charset="0"/>
                <a:ea typeface="IngoStem" panose="020B0503020203020204" pitchFamily="34" charset="0"/>
              </a:defRPr>
            </a:lvl1pPr>
            <a:lvl2pPr marL="228600" indent="0">
              <a:buNone/>
              <a:defRPr sz="700"/>
            </a:lvl2pPr>
            <a:lvl3pPr marL="457200" indent="0">
              <a:buNone/>
              <a:defRPr sz="600"/>
            </a:lvl3pPr>
            <a:lvl4pPr marL="685800" indent="0">
              <a:buNone/>
              <a:defRPr sz="500"/>
            </a:lvl4pPr>
            <a:lvl5pPr marL="914400" indent="0">
              <a:buNone/>
              <a:defRPr sz="500"/>
            </a:lvl5pPr>
            <a:lvl6pPr marL="1143000" indent="0">
              <a:buNone/>
              <a:defRPr sz="500"/>
            </a:lvl6pPr>
            <a:lvl7pPr marL="1371600" indent="0">
              <a:buNone/>
              <a:defRPr sz="500"/>
            </a:lvl7pPr>
            <a:lvl8pPr marL="1600200" indent="0">
              <a:buNone/>
              <a:defRPr sz="500"/>
            </a:lvl8pPr>
            <a:lvl9pPr marL="1828800" indent="0">
              <a:buNone/>
              <a:defRPr sz="500"/>
            </a:lvl9pPr>
          </a:lstStyle>
          <a:p>
            <a:pPr marL="0" marR="0" lvl="0" indent="0" algn="l" defTabSz="457200" rtl="0" eaLnBrk="1" fontAlgn="auto" latinLnBrk="0" hangingPunct="1">
              <a:lnSpc>
                <a:spcPts val="1550"/>
              </a:lnSpc>
              <a:spcBef>
                <a:spcPts val="0"/>
              </a:spcBef>
              <a:spcAft>
                <a:spcPts val="0"/>
              </a:spcAft>
              <a:buClrTx/>
              <a:buSzTx/>
              <a:buFont typeface="Arial" panose="020B0604020202020204" pitchFamily="34" charset="0"/>
              <a:buNone/>
              <a:tabLst/>
              <a:defRPr/>
            </a:pPr>
            <a:r>
              <a:rPr lang="en-US" sz="1200" b="0" i="0" spc="0" baseline="0" dirty="0" err="1">
                <a:solidFill>
                  <a:srgbClr val="000000">
                    <a:alpha val="100000"/>
                  </a:srgbClr>
                </a:solidFill>
                <a:latin typeface="IngoStem" panose="020B0503020203020204" pitchFamily="34" charset="0"/>
                <a:ea typeface="IngoStem" panose="020B0503020203020204" pitchFamily="34" charset="0"/>
                <a:cs typeface="IngoStem Regular" pitchFamily="34" charset="-120"/>
              </a:rPr>
              <a:t>Небольшой</a:t>
            </a:r>
            <a:r>
              <a:rPr lang="en-US" sz="1200" b="0" i="0" spc="0" baseline="0" dirty="0">
                <a:solidFill>
                  <a:srgbClr val="000000">
                    <a:alpha val="100000"/>
                  </a:srgbClr>
                </a:solidFill>
                <a:latin typeface="IngoStem" panose="020B0503020203020204" pitchFamily="34" charset="0"/>
                <a:ea typeface="IngoStem" panose="020B0503020203020204" pitchFamily="34" charset="0"/>
                <a:cs typeface="IngoStem Regular" pitchFamily="34" charset="-120"/>
              </a:rPr>
              <a:t> </a:t>
            </a:r>
            <a:r>
              <a:rPr lang="en-US" sz="1200" b="0" i="0" spc="0" baseline="0" dirty="0" err="1">
                <a:solidFill>
                  <a:srgbClr val="000000">
                    <a:alpha val="100000"/>
                  </a:srgbClr>
                </a:solidFill>
                <a:latin typeface="IngoStem" panose="020B0503020203020204" pitchFamily="34" charset="0"/>
                <a:ea typeface="IngoStem" panose="020B0503020203020204" pitchFamily="34" charset="0"/>
                <a:cs typeface="IngoStem Regular" pitchFamily="34" charset="-120"/>
              </a:rPr>
              <a:t>текст</a:t>
            </a:r>
            <a:r>
              <a:rPr lang="en-US" sz="1200" b="0" i="0" spc="0" baseline="0" dirty="0">
                <a:solidFill>
                  <a:srgbClr val="000000">
                    <a:alpha val="100000"/>
                  </a:srgbClr>
                </a:solidFill>
                <a:latin typeface="IngoStem" panose="020B0503020203020204" pitchFamily="34" charset="0"/>
                <a:ea typeface="IngoStem" panose="020B0503020203020204" pitchFamily="34" charset="0"/>
                <a:cs typeface="IngoStem Regular" pitchFamily="34" charset="-120"/>
              </a:rPr>
              <a:t> </a:t>
            </a:r>
            <a:r>
              <a:rPr lang="en-US" sz="1200" b="0" i="0" spc="0" baseline="0" dirty="0" err="1">
                <a:solidFill>
                  <a:srgbClr val="000000">
                    <a:alpha val="100000"/>
                  </a:srgbClr>
                </a:solidFill>
                <a:latin typeface="IngoStem" panose="020B0503020203020204" pitchFamily="34" charset="0"/>
                <a:ea typeface="IngoStem" panose="020B0503020203020204" pitchFamily="34" charset="0"/>
                <a:cs typeface="IngoStem Regular" pitchFamily="34" charset="-120"/>
              </a:rPr>
              <a:t>внутри</a:t>
            </a:r>
            <a:r>
              <a:rPr lang="en-US" sz="1200" b="0" i="0" spc="0" baseline="0" dirty="0">
                <a:solidFill>
                  <a:srgbClr val="000000">
                    <a:alpha val="100000"/>
                  </a:srgbClr>
                </a:solidFill>
                <a:latin typeface="IngoStem" panose="020B0503020203020204" pitchFamily="34" charset="0"/>
                <a:ea typeface="IngoStem" panose="020B0503020203020204" pitchFamily="34" charset="0"/>
                <a:cs typeface="IngoStem Regular" pitchFamily="34" charset="-120"/>
              </a:rPr>
              <a:t> </a:t>
            </a:r>
            <a:r>
              <a:rPr lang="en-US" sz="1200" b="0" i="0" spc="0" baseline="0" dirty="0" err="1">
                <a:solidFill>
                  <a:srgbClr val="000000">
                    <a:alpha val="100000"/>
                  </a:srgbClr>
                </a:solidFill>
                <a:latin typeface="IngoStem" panose="020B0503020203020204" pitchFamily="34" charset="0"/>
                <a:ea typeface="IngoStem" panose="020B0503020203020204" pitchFamily="34" charset="0"/>
                <a:cs typeface="IngoStem Regular" pitchFamily="34" charset="-120"/>
              </a:rPr>
              <a:t>плашки</a:t>
            </a:r>
            <a:r>
              <a:rPr lang="en-US" sz="1200" b="0" i="0" spc="0" baseline="0" dirty="0">
                <a:solidFill>
                  <a:srgbClr val="000000">
                    <a:alpha val="100000"/>
                  </a:srgbClr>
                </a:solidFill>
                <a:latin typeface="IngoStem" panose="020B0503020203020204" pitchFamily="34" charset="0"/>
                <a:ea typeface="IngoStem" panose="020B0503020203020204" pitchFamily="34" charset="0"/>
                <a:cs typeface="IngoStem Regular" pitchFamily="34" charset="-120"/>
              </a:rPr>
              <a:t> </a:t>
            </a:r>
            <a:r>
              <a:rPr lang="en-US" sz="1200" b="0" i="0" spc="0" baseline="0" dirty="0" err="1">
                <a:solidFill>
                  <a:srgbClr val="000000">
                    <a:alpha val="100000"/>
                  </a:srgbClr>
                </a:solidFill>
                <a:latin typeface="IngoStem" panose="020B0503020203020204" pitchFamily="34" charset="0"/>
                <a:ea typeface="IngoStem" panose="020B0503020203020204" pitchFamily="34" charset="0"/>
                <a:cs typeface="IngoStem Regular" pitchFamily="34" charset="-120"/>
              </a:rPr>
              <a:t>Небольшой</a:t>
            </a:r>
            <a:r>
              <a:rPr lang="en-US" sz="1200" b="0" i="0" spc="0" baseline="0" dirty="0">
                <a:solidFill>
                  <a:srgbClr val="000000">
                    <a:alpha val="100000"/>
                  </a:srgbClr>
                </a:solidFill>
                <a:latin typeface="IngoStem" panose="020B0503020203020204" pitchFamily="34" charset="0"/>
                <a:ea typeface="IngoStem" panose="020B0503020203020204" pitchFamily="34" charset="0"/>
                <a:cs typeface="IngoStem Regular" pitchFamily="34" charset="-120"/>
              </a:rPr>
              <a:t> </a:t>
            </a:r>
            <a:r>
              <a:rPr lang="en-US" sz="1200" b="0" i="0" spc="0" baseline="0" dirty="0" err="1">
                <a:solidFill>
                  <a:srgbClr val="000000">
                    <a:alpha val="100000"/>
                  </a:srgbClr>
                </a:solidFill>
                <a:latin typeface="IngoStem" panose="020B0503020203020204" pitchFamily="34" charset="0"/>
                <a:ea typeface="IngoStem" panose="020B0503020203020204" pitchFamily="34" charset="0"/>
                <a:cs typeface="IngoStem Regular" pitchFamily="34" charset="-120"/>
              </a:rPr>
              <a:t>текст</a:t>
            </a:r>
            <a:r>
              <a:rPr lang="en-US" sz="1200" b="0" i="0" spc="0" baseline="0" dirty="0">
                <a:solidFill>
                  <a:srgbClr val="000000">
                    <a:alpha val="100000"/>
                  </a:srgbClr>
                </a:solidFill>
                <a:latin typeface="IngoStem" panose="020B0503020203020204" pitchFamily="34" charset="0"/>
                <a:ea typeface="IngoStem" panose="020B0503020203020204" pitchFamily="34" charset="0"/>
                <a:cs typeface="IngoStem Regular" pitchFamily="34" charset="-120"/>
              </a:rPr>
              <a:t> </a:t>
            </a:r>
            <a:r>
              <a:rPr lang="en-US" sz="1200" b="0" i="0" spc="0" baseline="0" dirty="0" err="1">
                <a:solidFill>
                  <a:srgbClr val="000000">
                    <a:alpha val="100000"/>
                  </a:srgbClr>
                </a:solidFill>
                <a:latin typeface="IngoStem" panose="020B0503020203020204" pitchFamily="34" charset="0"/>
                <a:ea typeface="IngoStem" panose="020B0503020203020204" pitchFamily="34" charset="0"/>
                <a:cs typeface="IngoStem Regular" pitchFamily="34" charset="-120"/>
              </a:rPr>
              <a:t>плашки</a:t>
            </a:r>
            <a:r>
              <a:rPr lang="en-US" sz="1200" b="0" i="0" spc="0" baseline="0" dirty="0">
                <a:solidFill>
                  <a:srgbClr val="000000">
                    <a:alpha val="100000"/>
                  </a:srgbClr>
                </a:solidFill>
                <a:latin typeface="IngoStem" panose="020B0503020203020204" pitchFamily="34" charset="0"/>
                <a:ea typeface="IngoStem" panose="020B0503020203020204" pitchFamily="34" charset="0"/>
                <a:cs typeface="IngoStem Regular" pitchFamily="34" charset="-120"/>
              </a:rPr>
              <a:t> </a:t>
            </a:r>
            <a:r>
              <a:rPr lang="en-US" sz="1200" b="0" i="0" spc="0" baseline="0" dirty="0" err="1">
                <a:solidFill>
                  <a:srgbClr val="000000">
                    <a:alpha val="100000"/>
                  </a:srgbClr>
                </a:solidFill>
                <a:latin typeface="IngoStem" panose="020B0503020203020204" pitchFamily="34" charset="0"/>
                <a:ea typeface="IngoStem" panose="020B0503020203020204" pitchFamily="34" charset="0"/>
                <a:cs typeface="IngoStem Regular" pitchFamily="34" charset="-120"/>
              </a:rPr>
              <a:t>Небольшой</a:t>
            </a:r>
            <a:r>
              <a:rPr lang="en-US" sz="1200" b="0" i="0" spc="0" baseline="0" dirty="0">
                <a:solidFill>
                  <a:srgbClr val="000000">
                    <a:alpha val="100000"/>
                  </a:srgbClr>
                </a:solidFill>
                <a:latin typeface="IngoStem" panose="020B0503020203020204" pitchFamily="34" charset="0"/>
                <a:ea typeface="IngoStem" panose="020B0503020203020204" pitchFamily="34" charset="0"/>
                <a:cs typeface="IngoStem Regular" pitchFamily="34" charset="-120"/>
              </a:rPr>
              <a:t> </a:t>
            </a:r>
            <a:r>
              <a:rPr lang="en-US" sz="1200" b="0" i="0" spc="0" baseline="0" dirty="0" err="1">
                <a:solidFill>
                  <a:srgbClr val="000000">
                    <a:alpha val="100000"/>
                  </a:srgbClr>
                </a:solidFill>
                <a:latin typeface="IngoStem" panose="020B0503020203020204" pitchFamily="34" charset="0"/>
                <a:ea typeface="IngoStem" panose="020B0503020203020204" pitchFamily="34" charset="0"/>
                <a:cs typeface="IngoStem Regular" pitchFamily="34" charset="-120"/>
              </a:rPr>
              <a:t>текст</a:t>
            </a:r>
            <a:r>
              <a:rPr lang="en-US" sz="1200" b="0" i="0" spc="0" baseline="0" dirty="0">
                <a:solidFill>
                  <a:srgbClr val="000000">
                    <a:alpha val="100000"/>
                  </a:srgbClr>
                </a:solidFill>
                <a:latin typeface="IngoStem" panose="020B0503020203020204" pitchFamily="34" charset="0"/>
                <a:ea typeface="IngoStem" panose="020B0503020203020204" pitchFamily="34" charset="0"/>
                <a:cs typeface="IngoStem Regular" pitchFamily="34" charset="-120"/>
              </a:rPr>
              <a:t> </a:t>
            </a:r>
            <a:r>
              <a:rPr lang="en-US" sz="1200" b="0" i="0" spc="0" baseline="0" dirty="0" err="1">
                <a:solidFill>
                  <a:srgbClr val="000000">
                    <a:alpha val="100000"/>
                  </a:srgbClr>
                </a:solidFill>
                <a:latin typeface="IngoStem" panose="020B0503020203020204" pitchFamily="34" charset="0"/>
                <a:ea typeface="IngoStem" panose="020B0503020203020204" pitchFamily="34" charset="0"/>
                <a:cs typeface="IngoStem Regular" pitchFamily="34" charset="-120"/>
              </a:rPr>
              <a:t>внутри</a:t>
            </a:r>
            <a:r>
              <a:rPr lang="en-US" sz="1200" b="0" i="0" spc="0" baseline="0" dirty="0">
                <a:solidFill>
                  <a:srgbClr val="000000">
                    <a:alpha val="100000"/>
                  </a:srgbClr>
                </a:solidFill>
                <a:latin typeface="IngoStem" panose="020B0503020203020204" pitchFamily="34" charset="0"/>
                <a:ea typeface="IngoStem" panose="020B0503020203020204" pitchFamily="34" charset="0"/>
                <a:cs typeface="IngoStem Regular" pitchFamily="34" charset="-120"/>
              </a:rPr>
              <a:t> </a:t>
            </a:r>
            <a:r>
              <a:rPr lang="en-US" sz="1200" b="0" i="0" spc="0" baseline="0" dirty="0" err="1">
                <a:solidFill>
                  <a:srgbClr val="000000">
                    <a:alpha val="100000"/>
                  </a:srgbClr>
                </a:solidFill>
                <a:latin typeface="IngoStem" panose="020B0503020203020204" pitchFamily="34" charset="0"/>
                <a:ea typeface="IngoStem" panose="020B0503020203020204" pitchFamily="34" charset="0"/>
                <a:cs typeface="IngoStem Regular" pitchFamily="34" charset="-120"/>
              </a:rPr>
              <a:t>плашки</a:t>
            </a:r>
            <a:r>
              <a:rPr lang="en-US" sz="1200" b="0" i="0" spc="0" baseline="0" dirty="0">
                <a:solidFill>
                  <a:srgbClr val="000000">
                    <a:alpha val="100000"/>
                  </a:srgbClr>
                </a:solidFill>
                <a:latin typeface="IngoStem" panose="020B0503020203020204" pitchFamily="34" charset="0"/>
                <a:ea typeface="IngoStem" panose="020B0503020203020204" pitchFamily="34" charset="0"/>
                <a:cs typeface="IngoStem Regular" pitchFamily="34" charset="-120"/>
              </a:rPr>
              <a:t> </a:t>
            </a:r>
            <a:r>
              <a:rPr lang="en-US" sz="1200" b="0" i="0" spc="0" baseline="0" dirty="0" err="1">
                <a:solidFill>
                  <a:srgbClr val="000000">
                    <a:alpha val="100000"/>
                  </a:srgbClr>
                </a:solidFill>
                <a:latin typeface="IngoStem" panose="020B0503020203020204" pitchFamily="34" charset="0"/>
                <a:ea typeface="IngoStem" panose="020B0503020203020204" pitchFamily="34" charset="0"/>
                <a:cs typeface="IngoStem Regular" pitchFamily="34" charset="-120"/>
              </a:rPr>
              <a:t>Небольшой</a:t>
            </a:r>
            <a:r>
              <a:rPr lang="en-US" sz="1200" b="0" i="0" spc="0" baseline="0" dirty="0">
                <a:solidFill>
                  <a:srgbClr val="000000">
                    <a:alpha val="100000"/>
                  </a:srgbClr>
                </a:solidFill>
                <a:latin typeface="IngoStem" panose="020B0503020203020204" pitchFamily="34" charset="0"/>
                <a:ea typeface="IngoStem" panose="020B0503020203020204" pitchFamily="34" charset="0"/>
                <a:cs typeface="IngoStem Regular" pitchFamily="34" charset="-120"/>
              </a:rPr>
              <a:t> </a:t>
            </a:r>
            <a:r>
              <a:rPr lang="en-US" sz="1200" b="0" i="0" spc="0" baseline="0" dirty="0" err="1">
                <a:solidFill>
                  <a:srgbClr val="000000">
                    <a:alpha val="100000"/>
                  </a:srgbClr>
                </a:solidFill>
                <a:latin typeface="IngoStem" panose="020B0503020203020204" pitchFamily="34" charset="0"/>
                <a:ea typeface="IngoStem" panose="020B0503020203020204" pitchFamily="34" charset="0"/>
                <a:cs typeface="IngoStem Regular" pitchFamily="34" charset="-120"/>
              </a:rPr>
              <a:t>текст</a:t>
            </a:r>
            <a:r>
              <a:rPr lang="en-US" sz="1200" b="0" i="0" spc="0" baseline="0" dirty="0">
                <a:solidFill>
                  <a:srgbClr val="000000">
                    <a:alpha val="100000"/>
                  </a:srgbClr>
                </a:solidFill>
                <a:latin typeface="IngoStem" panose="020B0503020203020204" pitchFamily="34" charset="0"/>
                <a:ea typeface="IngoStem" panose="020B0503020203020204" pitchFamily="34" charset="0"/>
                <a:cs typeface="IngoStem Regular" pitchFamily="34" charset="-120"/>
              </a:rPr>
              <a:t> </a:t>
            </a:r>
            <a:r>
              <a:rPr lang="en-US" sz="1200" b="0" i="0" spc="0" baseline="0" dirty="0" err="1">
                <a:solidFill>
                  <a:srgbClr val="000000">
                    <a:alpha val="100000"/>
                  </a:srgbClr>
                </a:solidFill>
                <a:latin typeface="IngoStem" panose="020B0503020203020204" pitchFamily="34" charset="0"/>
                <a:ea typeface="IngoStem" panose="020B0503020203020204" pitchFamily="34" charset="0"/>
                <a:cs typeface="IngoStem Regular" pitchFamily="34" charset="-120"/>
              </a:rPr>
              <a:t>внутри</a:t>
            </a:r>
            <a:r>
              <a:rPr lang="en-US" sz="1200" b="0" i="0" spc="0" baseline="0" dirty="0">
                <a:solidFill>
                  <a:srgbClr val="000000">
                    <a:alpha val="100000"/>
                  </a:srgbClr>
                </a:solidFill>
                <a:latin typeface="IngoStem" panose="020B0503020203020204" pitchFamily="34" charset="0"/>
                <a:ea typeface="IngoStem" panose="020B0503020203020204" pitchFamily="34" charset="0"/>
                <a:cs typeface="IngoStem Regular" pitchFamily="34" charset="-120"/>
              </a:rPr>
              <a:t> </a:t>
            </a:r>
            <a:r>
              <a:rPr lang="en-US" sz="1200" b="0" i="0" spc="0" baseline="0" dirty="0" err="1">
                <a:solidFill>
                  <a:srgbClr val="000000">
                    <a:alpha val="100000"/>
                  </a:srgbClr>
                </a:solidFill>
                <a:latin typeface="IngoStem" panose="020B0503020203020204" pitchFamily="34" charset="0"/>
                <a:ea typeface="IngoStem" panose="020B0503020203020204" pitchFamily="34" charset="0"/>
                <a:cs typeface="IngoStem Regular" pitchFamily="34" charset="-120"/>
              </a:rPr>
              <a:t>плашки</a:t>
            </a:r>
            <a:r>
              <a:rPr lang="en-US" sz="1200" b="0" i="0" spc="0" baseline="0" dirty="0">
                <a:solidFill>
                  <a:srgbClr val="000000">
                    <a:alpha val="100000"/>
                  </a:srgbClr>
                </a:solidFill>
                <a:latin typeface="IngoStem" panose="020B0503020203020204" pitchFamily="34" charset="0"/>
                <a:ea typeface="IngoStem" panose="020B0503020203020204" pitchFamily="34" charset="0"/>
                <a:cs typeface="IngoStem Regular" pitchFamily="34" charset="-120"/>
              </a:rPr>
              <a:t> </a:t>
            </a:r>
            <a:endParaRPr lang="en-US" sz="1200" b="0" i="0" spc="0" baseline="0" dirty="0">
              <a:latin typeface="IngoStem" panose="020B0503020203020204" pitchFamily="34" charset="0"/>
              <a:ea typeface="IngoStem" panose="020B0503020203020204" pitchFamily="34" charset="0"/>
            </a:endParaRPr>
          </a:p>
        </p:txBody>
      </p:sp>
      <p:sp>
        <p:nvSpPr>
          <p:cNvPr id="41" name="Текст 10">
            <a:extLst>
              <a:ext uri="{FF2B5EF4-FFF2-40B4-BE49-F238E27FC236}">
                <a16:creationId xmlns:a16="http://schemas.microsoft.com/office/drawing/2014/main" id="{279C249B-75A7-06D5-DF54-F43F29D98CF5}"/>
              </a:ext>
            </a:extLst>
          </p:cNvPr>
          <p:cNvSpPr>
            <a:spLocks noGrp="1"/>
          </p:cNvSpPr>
          <p:nvPr>
            <p:ph type="body" sz="quarter" idx="22" hasCustomPrompt="1"/>
          </p:nvPr>
        </p:nvSpPr>
        <p:spPr>
          <a:xfrm>
            <a:off x="340351" y="5085857"/>
            <a:ext cx="1081787" cy="555706"/>
          </a:xfrm>
          <a:prstGeom prst="rect">
            <a:avLst/>
          </a:prstGeom>
        </p:spPr>
        <p:txBody>
          <a:bodyPr wrap="square" lIns="0" tIns="0" rIns="0" bIns="180000">
            <a:spAutoFit/>
          </a:bodyPr>
          <a:lstStyle>
            <a:lvl1pPr marL="0" indent="0" algn="r">
              <a:buNone/>
              <a:defRPr sz="2700" b="1" i="0" spc="-150">
                <a:solidFill>
                  <a:srgbClr val="0062D2"/>
                </a:solidFill>
                <a:latin typeface="IngoStem Bold" panose="020B0503020203020204" pitchFamily="34" charset="0"/>
                <a:ea typeface="IngoStem Bold" panose="020B0503020203020204" pitchFamily="34" charset="0"/>
              </a:defRPr>
            </a:lvl1pPr>
            <a:lvl2pPr>
              <a:defRPr sz="2700">
                <a:latin typeface="IngoStem" panose="020B0503020203020204" pitchFamily="34" charset="0"/>
                <a:ea typeface="IngoStem" panose="020B0503020203020204" pitchFamily="34" charset="0"/>
              </a:defRPr>
            </a:lvl2pPr>
            <a:lvl3pPr>
              <a:defRPr sz="2700">
                <a:latin typeface="IngoStem" panose="020B0503020203020204" pitchFamily="34" charset="0"/>
                <a:ea typeface="IngoStem" panose="020B0503020203020204" pitchFamily="34" charset="0"/>
              </a:defRPr>
            </a:lvl3pPr>
            <a:lvl4pPr>
              <a:defRPr sz="2700">
                <a:latin typeface="IngoStem" panose="020B0503020203020204" pitchFamily="34" charset="0"/>
                <a:ea typeface="IngoStem" panose="020B0503020203020204" pitchFamily="34" charset="0"/>
              </a:defRPr>
            </a:lvl4pPr>
            <a:lvl5pPr>
              <a:defRPr sz="2700">
                <a:latin typeface="IngoStem" panose="020B0503020203020204" pitchFamily="34" charset="0"/>
                <a:ea typeface="IngoStem" panose="020B0503020203020204" pitchFamily="34" charset="0"/>
              </a:defRPr>
            </a:lvl5pPr>
          </a:lstStyle>
          <a:p>
            <a:pPr lvl="0"/>
            <a:r>
              <a:rPr lang="ru-RU" dirty="0"/>
              <a:t>2014</a:t>
            </a:r>
          </a:p>
        </p:txBody>
      </p:sp>
      <p:sp>
        <p:nvSpPr>
          <p:cNvPr id="42" name="Текст 22">
            <a:extLst>
              <a:ext uri="{FF2B5EF4-FFF2-40B4-BE49-F238E27FC236}">
                <a16:creationId xmlns:a16="http://schemas.microsoft.com/office/drawing/2014/main" id="{0AF90673-EEF1-16AC-FE16-F5EBAFB22187}"/>
              </a:ext>
            </a:extLst>
          </p:cNvPr>
          <p:cNvSpPr>
            <a:spLocks noGrp="1"/>
          </p:cNvSpPr>
          <p:nvPr>
            <p:ph type="body" sz="quarter" idx="23" hasCustomPrompt="1"/>
          </p:nvPr>
        </p:nvSpPr>
        <p:spPr>
          <a:xfrm>
            <a:off x="1422138" y="5099773"/>
            <a:ext cx="4451350" cy="466725"/>
          </a:xfrm>
          <a:prstGeom prst="rect">
            <a:avLst/>
          </a:prstGeom>
        </p:spPr>
        <p:txBody>
          <a:bodyPr lIns="540000" tIns="144000" rIns="0" bIns="251999">
            <a:normAutofit/>
          </a:bodyPr>
          <a:lstStyle>
            <a:lvl1pPr marL="0" indent="0">
              <a:buNone/>
              <a:defRPr sz="2000" b="1" i="0">
                <a:latin typeface="IngoStem Medium" panose="020B0503020203020204" pitchFamily="34" charset="0"/>
                <a:ea typeface="IngoStem Medium" panose="020B0503020203020204" pitchFamily="34" charset="0"/>
              </a:defRPr>
            </a:lvl1pPr>
            <a:lvl2pPr>
              <a:defRPr b="1" i="0">
                <a:latin typeface="IngoStem Bold" panose="020B0503020203020204" pitchFamily="34" charset="0"/>
                <a:ea typeface="IngoStem Bold" panose="020B0503020203020204" pitchFamily="34" charset="0"/>
              </a:defRPr>
            </a:lvl2pPr>
            <a:lvl3pPr>
              <a:defRPr b="1" i="0">
                <a:latin typeface="IngoStem Bold" panose="020B0503020203020204" pitchFamily="34" charset="0"/>
                <a:ea typeface="IngoStem Bold" panose="020B0503020203020204" pitchFamily="34" charset="0"/>
              </a:defRPr>
            </a:lvl3pPr>
            <a:lvl4pPr>
              <a:defRPr b="1" i="0">
                <a:latin typeface="IngoStem Bold" panose="020B0503020203020204" pitchFamily="34" charset="0"/>
                <a:ea typeface="IngoStem Bold" panose="020B0503020203020204" pitchFamily="34" charset="0"/>
              </a:defRPr>
            </a:lvl4pPr>
            <a:lvl5pPr>
              <a:defRPr b="1" i="0">
                <a:latin typeface="IngoStem Bold" panose="020B0503020203020204" pitchFamily="34" charset="0"/>
                <a:ea typeface="IngoStem Bold" panose="020B0503020203020204" pitchFamily="34" charset="0"/>
              </a:defRPr>
            </a:lvl5pPr>
          </a:lstStyle>
          <a:p>
            <a:pPr lvl="0"/>
            <a:r>
              <a:rPr lang="ru-RU" dirty="0"/>
              <a:t>Заголовок</a:t>
            </a:r>
          </a:p>
        </p:txBody>
      </p:sp>
      <p:sp>
        <p:nvSpPr>
          <p:cNvPr id="71" name="Текст 3">
            <a:extLst>
              <a:ext uri="{FF2B5EF4-FFF2-40B4-BE49-F238E27FC236}">
                <a16:creationId xmlns:a16="http://schemas.microsoft.com/office/drawing/2014/main" id="{91EA9F87-21F1-E93C-69BD-D3921137E8FB}"/>
              </a:ext>
            </a:extLst>
          </p:cNvPr>
          <p:cNvSpPr>
            <a:spLocks noGrp="1"/>
          </p:cNvSpPr>
          <p:nvPr>
            <p:ph type="body" sz="half" idx="24" hasCustomPrompt="1"/>
          </p:nvPr>
        </p:nvSpPr>
        <p:spPr>
          <a:xfrm>
            <a:off x="7255057" y="2449748"/>
            <a:ext cx="4446876" cy="550863"/>
          </a:xfrm>
          <a:prstGeom prst="rect">
            <a:avLst/>
          </a:prstGeom>
        </p:spPr>
        <p:txBody>
          <a:bodyPr lIns="503998" tIns="0" rIns="0" bIns="251999">
            <a:normAutofit/>
          </a:bodyPr>
          <a:lstStyle>
            <a:lvl1pPr marL="0" indent="0">
              <a:lnSpc>
                <a:spcPts val="1550"/>
              </a:lnSpc>
              <a:spcBef>
                <a:spcPts val="0"/>
              </a:spcBef>
              <a:buNone/>
              <a:defRPr sz="1200" b="0" i="0">
                <a:latin typeface="IngoStem" panose="020B0503020203020204" pitchFamily="34" charset="0"/>
                <a:ea typeface="IngoStem" panose="020B0503020203020204" pitchFamily="34" charset="0"/>
              </a:defRPr>
            </a:lvl1pPr>
            <a:lvl2pPr marL="228600" indent="0">
              <a:buNone/>
              <a:defRPr sz="700"/>
            </a:lvl2pPr>
            <a:lvl3pPr marL="457200" indent="0">
              <a:buNone/>
              <a:defRPr sz="600"/>
            </a:lvl3pPr>
            <a:lvl4pPr marL="685800" indent="0">
              <a:buNone/>
              <a:defRPr sz="500"/>
            </a:lvl4pPr>
            <a:lvl5pPr marL="914400" indent="0">
              <a:buNone/>
              <a:defRPr sz="500"/>
            </a:lvl5pPr>
            <a:lvl6pPr marL="1143000" indent="0">
              <a:buNone/>
              <a:defRPr sz="500"/>
            </a:lvl6pPr>
            <a:lvl7pPr marL="1371600" indent="0">
              <a:buNone/>
              <a:defRPr sz="500"/>
            </a:lvl7pPr>
            <a:lvl8pPr marL="1600200" indent="0">
              <a:buNone/>
              <a:defRPr sz="500"/>
            </a:lvl8pPr>
            <a:lvl9pPr marL="1828800" indent="0">
              <a:buNone/>
              <a:defRPr sz="500"/>
            </a:lvl9pPr>
          </a:lstStyle>
          <a:p>
            <a:pPr marL="0" marR="0" lvl="0" indent="0" algn="l" defTabSz="457200" rtl="0" eaLnBrk="1" fontAlgn="auto" latinLnBrk="0" hangingPunct="1">
              <a:lnSpc>
                <a:spcPts val="1550"/>
              </a:lnSpc>
              <a:spcBef>
                <a:spcPts val="0"/>
              </a:spcBef>
              <a:spcAft>
                <a:spcPts val="0"/>
              </a:spcAft>
              <a:buClrTx/>
              <a:buSzTx/>
              <a:buFont typeface="Arial" panose="020B0604020202020204" pitchFamily="34" charset="0"/>
              <a:buNone/>
              <a:tabLst/>
              <a:defRPr/>
            </a:pPr>
            <a:r>
              <a:rPr lang="en-US" sz="1200" b="0" i="0" spc="0" baseline="0" dirty="0" err="1">
                <a:solidFill>
                  <a:srgbClr val="000000">
                    <a:alpha val="100000"/>
                  </a:srgbClr>
                </a:solidFill>
                <a:latin typeface="IngoStem" panose="020B0503020203020204" pitchFamily="34" charset="0"/>
                <a:ea typeface="IngoStem" panose="020B0503020203020204" pitchFamily="34" charset="0"/>
                <a:cs typeface="IngoStem Regular" pitchFamily="34" charset="-120"/>
              </a:rPr>
              <a:t>Небольшой</a:t>
            </a:r>
            <a:r>
              <a:rPr lang="en-US" sz="1200" b="0" i="0" spc="0" baseline="0" dirty="0">
                <a:solidFill>
                  <a:srgbClr val="000000">
                    <a:alpha val="100000"/>
                  </a:srgbClr>
                </a:solidFill>
                <a:latin typeface="IngoStem" panose="020B0503020203020204" pitchFamily="34" charset="0"/>
                <a:ea typeface="IngoStem" panose="020B0503020203020204" pitchFamily="34" charset="0"/>
                <a:cs typeface="IngoStem Regular" pitchFamily="34" charset="-120"/>
              </a:rPr>
              <a:t> </a:t>
            </a:r>
            <a:r>
              <a:rPr lang="en-US" sz="1200" b="0" i="0" spc="0" baseline="0" dirty="0" err="1">
                <a:solidFill>
                  <a:srgbClr val="000000">
                    <a:alpha val="100000"/>
                  </a:srgbClr>
                </a:solidFill>
                <a:latin typeface="IngoStem" panose="020B0503020203020204" pitchFamily="34" charset="0"/>
                <a:ea typeface="IngoStem" panose="020B0503020203020204" pitchFamily="34" charset="0"/>
                <a:cs typeface="IngoStem Regular" pitchFamily="34" charset="-120"/>
              </a:rPr>
              <a:t>текст</a:t>
            </a:r>
            <a:r>
              <a:rPr lang="en-US" sz="1200" b="0" i="0" spc="0" baseline="0" dirty="0">
                <a:solidFill>
                  <a:srgbClr val="000000">
                    <a:alpha val="100000"/>
                  </a:srgbClr>
                </a:solidFill>
                <a:latin typeface="IngoStem" panose="020B0503020203020204" pitchFamily="34" charset="0"/>
                <a:ea typeface="IngoStem" panose="020B0503020203020204" pitchFamily="34" charset="0"/>
                <a:cs typeface="IngoStem Regular" pitchFamily="34" charset="-120"/>
              </a:rPr>
              <a:t> </a:t>
            </a:r>
            <a:r>
              <a:rPr lang="en-US" sz="1200" b="0" i="0" spc="0" baseline="0" dirty="0" err="1">
                <a:solidFill>
                  <a:srgbClr val="000000">
                    <a:alpha val="100000"/>
                  </a:srgbClr>
                </a:solidFill>
                <a:latin typeface="IngoStem" panose="020B0503020203020204" pitchFamily="34" charset="0"/>
                <a:ea typeface="IngoStem" panose="020B0503020203020204" pitchFamily="34" charset="0"/>
                <a:cs typeface="IngoStem Regular" pitchFamily="34" charset="-120"/>
              </a:rPr>
              <a:t>внутри</a:t>
            </a:r>
            <a:r>
              <a:rPr lang="en-US" sz="1200" b="0" i="0" spc="0" baseline="0" dirty="0">
                <a:solidFill>
                  <a:srgbClr val="000000">
                    <a:alpha val="100000"/>
                  </a:srgbClr>
                </a:solidFill>
                <a:latin typeface="IngoStem" panose="020B0503020203020204" pitchFamily="34" charset="0"/>
                <a:ea typeface="IngoStem" panose="020B0503020203020204" pitchFamily="34" charset="0"/>
                <a:cs typeface="IngoStem Regular" pitchFamily="34" charset="-120"/>
              </a:rPr>
              <a:t> </a:t>
            </a:r>
            <a:r>
              <a:rPr lang="en-US" sz="1200" b="0" i="0" spc="0" baseline="0" dirty="0" err="1">
                <a:solidFill>
                  <a:srgbClr val="000000">
                    <a:alpha val="100000"/>
                  </a:srgbClr>
                </a:solidFill>
                <a:latin typeface="IngoStem" panose="020B0503020203020204" pitchFamily="34" charset="0"/>
                <a:ea typeface="IngoStem" panose="020B0503020203020204" pitchFamily="34" charset="0"/>
                <a:cs typeface="IngoStem Regular" pitchFamily="34" charset="-120"/>
              </a:rPr>
              <a:t>плашки</a:t>
            </a:r>
            <a:r>
              <a:rPr lang="en-US" sz="1200" b="0" i="0" spc="0" baseline="0" dirty="0">
                <a:solidFill>
                  <a:srgbClr val="000000">
                    <a:alpha val="100000"/>
                  </a:srgbClr>
                </a:solidFill>
                <a:latin typeface="IngoStem" panose="020B0503020203020204" pitchFamily="34" charset="0"/>
                <a:ea typeface="IngoStem" panose="020B0503020203020204" pitchFamily="34" charset="0"/>
                <a:cs typeface="IngoStem Regular" pitchFamily="34" charset="-120"/>
              </a:rPr>
              <a:t> </a:t>
            </a:r>
            <a:r>
              <a:rPr lang="en-US" sz="1200" b="0" i="0" spc="0" baseline="0" dirty="0" err="1">
                <a:solidFill>
                  <a:srgbClr val="000000">
                    <a:alpha val="100000"/>
                  </a:srgbClr>
                </a:solidFill>
                <a:latin typeface="IngoStem" panose="020B0503020203020204" pitchFamily="34" charset="0"/>
                <a:ea typeface="IngoStem" panose="020B0503020203020204" pitchFamily="34" charset="0"/>
                <a:cs typeface="IngoStem Regular" pitchFamily="34" charset="-120"/>
              </a:rPr>
              <a:t>Небольшой</a:t>
            </a:r>
            <a:r>
              <a:rPr lang="en-US" sz="1200" b="0" i="0" spc="0" baseline="0" dirty="0">
                <a:solidFill>
                  <a:srgbClr val="000000">
                    <a:alpha val="100000"/>
                  </a:srgbClr>
                </a:solidFill>
                <a:latin typeface="IngoStem" panose="020B0503020203020204" pitchFamily="34" charset="0"/>
                <a:ea typeface="IngoStem" panose="020B0503020203020204" pitchFamily="34" charset="0"/>
                <a:cs typeface="IngoStem Regular" pitchFamily="34" charset="-120"/>
              </a:rPr>
              <a:t> </a:t>
            </a:r>
            <a:r>
              <a:rPr lang="en-US" sz="1200" b="0" i="0" spc="0" baseline="0" dirty="0" err="1">
                <a:solidFill>
                  <a:srgbClr val="000000">
                    <a:alpha val="100000"/>
                  </a:srgbClr>
                </a:solidFill>
                <a:latin typeface="IngoStem" panose="020B0503020203020204" pitchFamily="34" charset="0"/>
                <a:ea typeface="IngoStem" panose="020B0503020203020204" pitchFamily="34" charset="0"/>
                <a:cs typeface="IngoStem Regular" pitchFamily="34" charset="-120"/>
              </a:rPr>
              <a:t>текст</a:t>
            </a:r>
            <a:r>
              <a:rPr lang="en-US" sz="1200" b="0" i="0" spc="0" baseline="0" dirty="0">
                <a:solidFill>
                  <a:srgbClr val="000000">
                    <a:alpha val="100000"/>
                  </a:srgbClr>
                </a:solidFill>
                <a:latin typeface="IngoStem" panose="020B0503020203020204" pitchFamily="34" charset="0"/>
                <a:ea typeface="IngoStem" panose="020B0503020203020204" pitchFamily="34" charset="0"/>
                <a:cs typeface="IngoStem Regular" pitchFamily="34" charset="-120"/>
              </a:rPr>
              <a:t> </a:t>
            </a:r>
            <a:r>
              <a:rPr lang="en-US" sz="1200" b="0" i="0" spc="0" baseline="0" dirty="0" err="1">
                <a:solidFill>
                  <a:srgbClr val="000000">
                    <a:alpha val="100000"/>
                  </a:srgbClr>
                </a:solidFill>
                <a:latin typeface="IngoStem" panose="020B0503020203020204" pitchFamily="34" charset="0"/>
                <a:ea typeface="IngoStem" panose="020B0503020203020204" pitchFamily="34" charset="0"/>
                <a:cs typeface="IngoStem Regular" pitchFamily="34" charset="-120"/>
              </a:rPr>
              <a:t>плашки</a:t>
            </a:r>
            <a:r>
              <a:rPr lang="en-US" sz="1200" b="0" i="0" spc="0" baseline="0" dirty="0">
                <a:solidFill>
                  <a:srgbClr val="000000">
                    <a:alpha val="100000"/>
                  </a:srgbClr>
                </a:solidFill>
                <a:latin typeface="IngoStem" panose="020B0503020203020204" pitchFamily="34" charset="0"/>
                <a:ea typeface="IngoStem" panose="020B0503020203020204" pitchFamily="34" charset="0"/>
                <a:cs typeface="IngoStem Regular" pitchFamily="34" charset="-120"/>
              </a:rPr>
              <a:t> </a:t>
            </a:r>
            <a:r>
              <a:rPr lang="en-US" sz="1200" b="0" i="0" spc="0" baseline="0" dirty="0" err="1">
                <a:solidFill>
                  <a:srgbClr val="000000">
                    <a:alpha val="100000"/>
                  </a:srgbClr>
                </a:solidFill>
                <a:latin typeface="IngoStem" panose="020B0503020203020204" pitchFamily="34" charset="0"/>
                <a:ea typeface="IngoStem" panose="020B0503020203020204" pitchFamily="34" charset="0"/>
                <a:cs typeface="IngoStem Regular" pitchFamily="34" charset="-120"/>
              </a:rPr>
              <a:t>Небольшой</a:t>
            </a:r>
            <a:r>
              <a:rPr lang="en-US" sz="1200" b="0" i="0" spc="0" baseline="0" dirty="0">
                <a:solidFill>
                  <a:srgbClr val="000000">
                    <a:alpha val="100000"/>
                  </a:srgbClr>
                </a:solidFill>
                <a:latin typeface="IngoStem" panose="020B0503020203020204" pitchFamily="34" charset="0"/>
                <a:ea typeface="IngoStem" panose="020B0503020203020204" pitchFamily="34" charset="0"/>
                <a:cs typeface="IngoStem Regular" pitchFamily="34" charset="-120"/>
              </a:rPr>
              <a:t> </a:t>
            </a:r>
            <a:r>
              <a:rPr lang="en-US" sz="1200" b="0" i="0" spc="0" baseline="0" dirty="0" err="1">
                <a:solidFill>
                  <a:srgbClr val="000000">
                    <a:alpha val="100000"/>
                  </a:srgbClr>
                </a:solidFill>
                <a:latin typeface="IngoStem" panose="020B0503020203020204" pitchFamily="34" charset="0"/>
                <a:ea typeface="IngoStem" panose="020B0503020203020204" pitchFamily="34" charset="0"/>
                <a:cs typeface="IngoStem Regular" pitchFamily="34" charset="-120"/>
              </a:rPr>
              <a:t>текст</a:t>
            </a:r>
            <a:r>
              <a:rPr lang="en-US" sz="1200" b="0" i="0" spc="0" baseline="0" dirty="0">
                <a:solidFill>
                  <a:srgbClr val="000000">
                    <a:alpha val="100000"/>
                  </a:srgbClr>
                </a:solidFill>
                <a:latin typeface="IngoStem" panose="020B0503020203020204" pitchFamily="34" charset="0"/>
                <a:ea typeface="IngoStem" panose="020B0503020203020204" pitchFamily="34" charset="0"/>
                <a:cs typeface="IngoStem Regular" pitchFamily="34" charset="-120"/>
              </a:rPr>
              <a:t> </a:t>
            </a:r>
            <a:r>
              <a:rPr lang="en-US" sz="1200" b="0" i="0" spc="0" baseline="0" dirty="0" err="1">
                <a:solidFill>
                  <a:srgbClr val="000000">
                    <a:alpha val="100000"/>
                  </a:srgbClr>
                </a:solidFill>
                <a:latin typeface="IngoStem" panose="020B0503020203020204" pitchFamily="34" charset="0"/>
                <a:ea typeface="IngoStem" panose="020B0503020203020204" pitchFamily="34" charset="0"/>
                <a:cs typeface="IngoStem Regular" pitchFamily="34" charset="-120"/>
              </a:rPr>
              <a:t>внутри</a:t>
            </a:r>
            <a:r>
              <a:rPr lang="en-US" sz="1200" b="0" i="0" spc="0" baseline="0" dirty="0">
                <a:solidFill>
                  <a:srgbClr val="000000">
                    <a:alpha val="100000"/>
                  </a:srgbClr>
                </a:solidFill>
                <a:latin typeface="IngoStem" panose="020B0503020203020204" pitchFamily="34" charset="0"/>
                <a:ea typeface="IngoStem" panose="020B0503020203020204" pitchFamily="34" charset="0"/>
                <a:cs typeface="IngoStem Regular" pitchFamily="34" charset="-120"/>
              </a:rPr>
              <a:t> </a:t>
            </a:r>
            <a:r>
              <a:rPr lang="en-US" sz="1200" b="0" i="0" spc="0" baseline="0" dirty="0" err="1">
                <a:solidFill>
                  <a:srgbClr val="000000">
                    <a:alpha val="100000"/>
                  </a:srgbClr>
                </a:solidFill>
                <a:latin typeface="IngoStem" panose="020B0503020203020204" pitchFamily="34" charset="0"/>
                <a:ea typeface="IngoStem" panose="020B0503020203020204" pitchFamily="34" charset="0"/>
                <a:cs typeface="IngoStem Regular" pitchFamily="34" charset="-120"/>
              </a:rPr>
              <a:t>плашки</a:t>
            </a:r>
            <a:r>
              <a:rPr lang="en-US" sz="1200" b="0" i="0" spc="0" baseline="0" dirty="0">
                <a:solidFill>
                  <a:srgbClr val="000000">
                    <a:alpha val="100000"/>
                  </a:srgbClr>
                </a:solidFill>
                <a:latin typeface="IngoStem" panose="020B0503020203020204" pitchFamily="34" charset="0"/>
                <a:ea typeface="IngoStem" panose="020B0503020203020204" pitchFamily="34" charset="0"/>
                <a:cs typeface="IngoStem Regular" pitchFamily="34" charset="-120"/>
              </a:rPr>
              <a:t> </a:t>
            </a:r>
            <a:r>
              <a:rPr lang="en-US" sz="1200" b="0" i="0" spc="0" baseline="0" dirty="0" err="1">
                <a:solidFill>
                  <a:srgbClr val="000000">
                    <a:alpha val="100000"/>
                  </a:srgbClr>
                </a:solidFill>
                <a:latin typeface="IngoStem" panose="020B0503020203020204" pitchFamily="34" charset="0"/>
                <a:ea typeface="IngoStem" panose="020B0503020203020204" pitchFamily="34" charset="0"/>
                <a:cs typeface="IngoStem Regular" pitchFamily="34" charset="-120"/>
              </a:rPr>
              <a:t>Небольшой</a:t>
            </a:r>
            <a:r>
              <a:rPr lang="en-US" sz="1200" b="0" i="0" spc="0" baseline="0" dirty="0">
                <a:solidFill>
                  <a:srgbClr val="000000">
                    <a:alpha val="100000"/>
                  </a:srgbClr>
                </a:solidFill>
                <a:latin typeface="IngoStem" panose="020B0503020203020204" pitchFamily="34" charset="0"/>
                <a:ea typeface="IngoStem" panose="020B0503020203020204" pitchFamily="34" charset="0"/>
                <a:cs typeface="IngoStem Regular" pitchFamily="34" charset="-120"/>
              </a:rPr>
              <a:t> </a:t>
            </a:r>
            <a:r>
              <a:rPr lang="en-US" sz="1200" b="0" i="0" spc="0" baseline="0" dirty="0" err="1">
                <a:solidFill>
                  <a:srgbClr val="000000">
                    <a:alpha val="100000"/>
                  </a:srgbClr>
                </a:solidFill>
                <a:latin typeface="IngoStem" panose="020B0503020203020204" pitchFamily="34" charset="0"/>
                <a:ea typeface="IngoStem" panose="020B0503020203020204" pitchFamily="34" charset="0"/>
                <a:cs typeface="IngoStem Regular" pitchFamily="34" charset="-120"/>
              </a:rPr>
              <a:t>текст</a:t>
            </a:r>
            <a:r>
              <a:rPr lang="en-US" sz="1200" b="0" i="0" spc="0" baseline="0" dirty="0">
                <a:solidFill>
                  <a:srgbClr val="000000">
                    <a:alpha val="100000"/>
                  </a:srgbClr>
                </a:solidFill>
                <a:latin typeface="IngoStem" panose="020B0503020203020204" pitchFamily="34" charset="0"/>
                <a:ea typeface="IngoStem" panose="020B0503020203020204" pitchFamily="34" charset="0"/>
                <a:cs typeface="IngoStem Regular" pitchFamily="34" charset="-120"/>
              </a:rPr>
              <a:t> </a:t>
            </a:r>
            <a:r>
              <a:rPr lang="en-US" sz="1200" b="0" i="0" spc="0" baseline="0" dirty="0" err="1">
                <a:solidFill>
                  <a:srgbClr val="000000">
                    <a:alpha val="100000"/>
                  </a:srgbClr>
                </a:solidFill>
                <a:latin typeface="IngoStem" panose="020B0503020203020204" pitchFamily="34" charset="0"/>
                <a:ea typeface="IngoStem" panose="020B0503020203020204" pitchFamily="34" charset="0"/>
                <a:cs typeface="IngoStem Regular" pitchFamily="34" charset="-120"/>
              </a:rPr>
              <a:t>внутри</a:t>
            </a:r>
            <a:r>
              <a:rPr lang="en-US" sz="1200" b="0" i="0" spc="0" baseline="0" dirty="0">
                <a:solidFill>
                  <a:srgbClr val="000000">
                    <a:alpha val="100000"/>
                  </a:srgbClr>
                </a:solidFill>
                <a:latin typeface="IngoStem" panose="020B0503020203020204" pitchFamily="34" charset="0"/>
                <a:ea typeface="IngoStem" panose="020B0503020203020204" pitchFamily="34" charset="0"/>
                <a:cs typeface="IngoStem Regular" pitchFamily="34" charset="-120"/>
              </a:rPr>
              <a:t> </a:t>
            </a:r>
            <a:r>
              <a:rPr lang="en-US" sz="1200" b="0" i="0" spc="0" baseline="0" dirty="0" err="1">
                <a:solidFill>
                  <a:srgbClr val="000000">
                    <a:alpha val="100000"/>
                  </a:srgbClr>
                </a:solidFill>
                <a:latin typeface="IngoStem" panose="020B0503020203020204" pitchFamily="34" charset="0"/>
                <a:ea typeface="IngoStem" panose="020B0503020203020204" pitchFamily="34" charset="0"/>
                <a:cs typeface="IngoStem Regular" pitchFamily="34" charset="-120"/>
              </a:rPr>
              <a:t>плашки</a:t>
            </a:r>
            <a:r>
              <a:rPr lang="en-US" sz="1200" b="0" i="0" spc="0" baseline="0" dirty="0">
                <a:solidFill>
                  <a:srgbClr val="000000">
                    <a:alpha val="100000"/>
                  </a:srgbClr>
                </a:solidFill>
                <a:latin typeface="IngoStem" panose="020B0503020203020204" pitchFamily="34" charset="0"/>
                <a:ea typeface="IngoStem" panose="020B0503020203020204" pitchFamily="34" charset="0"/>
                <a:cs typeface="IngoStem Regular" pitchFamily="34" charset="-120"/>
              </a:rPr>
              <a:t> </a:t>
            </a:r>
            <a:endParaRPr lang="en-US" sz="1200" b="0" i="0" spc="0" baseline="0" dirty="0">
              <a:latin typeface="IngoStem" panose="020B0503020203020204" pitchFamily="34" charset="0"/>
              <a:ea typeface="IngoStem" panose="020B0503020203020204" pitchFamily="34" charset="0"/>
            </a:endParaRPr>
          </a:p>
        </p:txBody>
      </p:sp>
      <p:sp>
        <p:nvSpPr>
          <p:cNvPr id="72" name="Текст 10">
            <a:extLst>
              <a:ext uri="{FF2B5EF4-FFF2-40B4-BE49-F238E27FC236}">
                <a16:creationId xmlns:a16="http://schemas.microsoft.com/office/drawing/2014/main" id="{8CDF676B-C9B6-4ED5-3CC7-4F26608D5FD9}"/>
              </a:ext>
            </a:extLst>
          </p:cNvPr>
          <p:cNvSpPr>
            <a:spLocks noGrp="1"/>
          </p:cNvSpPr>
          <p:nvPr>
            <p:ph type="body" sz="quarter" idx="25" hasCustomPrompt="1"/>
          </p:nvPr>
        </p:nvSpPr>
        <p:spPr>
          <a:xfrm>
            <a:off x="6168000" y="1961657"/>
            <a:ext cx="1081787" cy="555706"/>
          </a:xfrm>
          <a:prstGeom prst="rect">
            <a:avLst/>
          </a:prstGeom>
        </p:spPr>
        <p:txBody>
          <a:bodyPr wrap="square" lIns="0" tIns="0" rIns="0" bIns="180000">
            <a:spAutoFit/>
          </a:bodyPr>
          <a:lstStyle>
            <a:lvl1pPr marL="0" indent="0" algn="r">
              <a:buNone/>
              <a:defRPr sz="2700" b="1" i="0" spc="-150">
                <a:solidFill>
                  <a:srgbClr val="0062D2"/>
                </a:solidFill>
                <a:latin typeface="IngoStem Bold" panose="020B0503020203020204" pitchFamily="34" charset="0"/>
                <a:ea typeface="IngoStem Bold" panose="020B0503020203020204" pitchFamily="34" charset="0"/>
              </a:defRPr>
            </a:lvl1pPr>
            <a:lvl2pPr>
              <a:defRPr sz="2700">
                <a:latin typeface="IngoStem" panose="020B0503020203020204" pitchFamily="34" charset="0"/>
                <a:ea typeface="IngoStem" panose="020B0503020203020204" pitchFamily="34" charset="0"/>
              </a:defRPr>
            </a:lvl2pPr>
            <a:lvl3pPr>
              <a:defRPr sz="2700">
                <a:latin typeface="IngoStem" panose="020B0503020203020204" pitchFamily="34" charset="0"/>
                <a:ea typeface="IngoStem" panose="020B0503020203020204" pitchFamily="34" charset="0"/>
              </a:defRPr>
            </a:lvl3pPr>
            <a:lvl4pPr>
              <a:defRPr sz="2700">
                <a:latin typeface="IngoStem" panose="020B0503020203020204" pitchFamily="34" charset="0"/>
                <a:ea typeface="IngoStem" panose="020B0503020203020204" pitchFamily="34" charset="0"/>
              </a:defRPr>
            </a:lvl4pPr>
            <a:lvl5pPr>
              <a:defRPr sz="2700">
                <a:latin typeface="IngoStem" panose="020B0503020203020204" pitchFamily="34" charset="0"/>
                <a:ea typeface="IngoStem" panose="020B0503020203020204" pitchFamily="34" charset="0"/>
              </a:defRPr>
            </a:lvl5pPr>
          </a:lstStyle>
          <a:p>
            <a:pPr lvl="0"/>
            <a:r>
              <a:rPr lang="ru-RU" dirty="0"/>
              <a:t>2016</a:t>
            </a:r>
          </a:p>
        </p:txBody>
      </p:sp>
      <p:sp>
        <p:nvSpPr>
          <p:cNvPr id="73" name="Текст 22">
            <a:extLst>
              <a:ext uri="{FF2B5EF4-FFF2-40B4-BE49-F238E27FC236}">
                <a16:creationId xmlns:a16="http://schemas.microsoft.com/office/drawing/2014/main" id="{1A878A9B-DC19-DAED-A66C-02DA7CEED90E}"/>
              </a:ext>
            </a:extLst>
          </p:cNvPr>
          <p:cNvSpPr>
            <a:spLocks noGrp="1"/>
          </p:cNvSpPr>
          <p:nvPr>
            <p:ph type="body" sz="quarter" idx="26" hasCustomPrompt="1"/>
          </p:nvPr>
        </p:nvSpPr>
        <p:spPr>
          <a:xfrm>
            <a:off x="7250103" y="1975573"/>
            <a:ext cx="4451350" cy="466725"/>
          </a:xfrm>
          <a:prstGeom prst="rect">
            <a:avLst/>
          </a:prstGeom>
        </p:spPr>
        <p:txBody>
          <a:bodyPr lIns="540000" tIns="144000" rIns="0" bIns="251999">
            <a:normAutofit/>
          </a:bodyPr>
          <a:lstStyle>
            <a:lvl1pPr marL="0" indent="0">
              <a:buNone/>
              <a:defRPr sz="2000" b="1" i="0">
                <a:latin typeface="IngoStem Medium" panose="020B0503020203020204" pitchFamily="34" charset="0"/>
                <a:ea typeface="IngoStem Medium" panose="020B0503020203020204" pitchFamily="34" charset="0"/>
              </a:defRPr>
            </a:lvl1pPr>
            <a:lvl2pPr>
              <a:defRPr b="1" i="0">
                <a:latin typeface="IngoStem Bold" panose="020B0503020203020204" pitchFamily="34" charset="0"/>
                <a:ea typeface="IngoStem Bold" panose="020B0503020203020204" pitchFamily="34" charset="0"/>
              </a:defRPr>
            </a:lvl2pPr>
            <a:lvl3pPr>
              <a:defRPr b="1" i="0">
                <a:latin typeface="IngoStem Bold" panose="020B0503020203020204" pitchFamily="34" charset="0"/>
                <a:ea typeface="IngoStem Bold" panose="020B0503020203020204" pitchFamily="34" charset="0"/>
              </a:defRPr>
            </a:lvl3pPr>
            <a:lvl4pPr>
              <a:defRPr b="1" i="0">
                <a:latin typeface="IngoStem Bold" panose="020B0503020203020204" pitchFamily="34" charset="0"/>
                <a:ea typeface="IngoStem Bold" panose="020B0503020203020204" pitchFamily="34" charset="0"/>
              </a:defRPr>
            </a:lvl4pPr>
            <a:lvl5pPr>
              <a:defRPr b="1" i="0">
                <a:latin typeface="IngoStem Bold" panose="020B0503020203020204" pitchFamily="34" charset="0"/>
                <a:ea typeface="IngoStem Bold" panose="020B0503020203020204" pitchFamily="34" charset="0"/>
              </a:defRPr>
            </a:lvl5pPr>
          </a:lstStyle>
          <a:p>
            <a:pPr lvl="0"/>
            <a:r>
              <a:rPr lang="ru-RU" dirty="0"/>
              <a:t>Заголовок</a:t>
            </a:r>
          </a:p>
        </p:txBody>
      </p:sp>
      <p:sp>
        <p:nvSpPr>
          <p:cNvPr id="74" name="Текст 3">
            <a:extLst>
              <a:ext uri="{FF2B5EF4-FFF2-40B4-BE49-F238E27FC236}">
                <a16:creationId xmlns:a16="http://schemas.microsoft.com/office/drawing/2014/main" id="{574B4C70-9B50-D16C-AF8C-CC8600567EFA}"/>
              </a:ext>
            </a:extLst>
          </p:cNvPr>
          <p:cNvSpPr>
            <a:spLocks noGrp="1"/>
          </p:cNvSpPr>
          <p:nvPr>
            <p:ph type="body" sz="half" idx="27" hasCustomPrompt="1"/>
          </p:nvPr>
        </p:nvSpPr>
        <p:spPr>
          <a:xfrm>
            <a:off x="7255057" y="4011848"/>
            <a:ext cx="4446876" cy="550863"/>
          </a:xfrm>
          <a:prstGeom prst="rect">
            <a:avLst/>
          </a:prstGeom>
        </p:spPr>
        <p:txBody>
          <a:bodyPr lIns="503998" tIns="0" rIns="0" bIns="251999">
            <a:normAutofit/>
          </a:bodyPr>
          <a:lstStyle>
            <a:lvl1pPr marL="0" indent="0">
              <a:lnSpc>
                <a:spcPts val="1550"/>
              </a:lnSpc>
              <a:spcBef>
                <a:spcPts val="0"/>
              </a:spcBef>
              <a:buNone/>
              <a:defRPr sz="1200" b="0" i="0">
                <a:latin typeface="IngoStem" panose="020B0503020203020204" pitchFamily="34" charset="0"/>
                <a:ea typeface="IngoStem" panose="020B0503020203020204" pitchFamily="34" charset="0"/>
              </a:defRPr>
            </a:lvl1pPr>
            <a:lvl2pPr marL="228600" indent="0">
              <a:buNone/>
              <a:defRPr sz="700"/>
            </a:lvl2pPr>
            <a:lvl3pPr marL="457200" indent="0">
              <a:buNone/>
              <a:defRPr sz="600"/>
            </a:lvl3pPr>
            <a:lvl4pPr marL="685800" indent="0">
              <a:buNone/>
              <a:defRPr sz="500"/>
            </a:lvl4pPr>
            <a:lvl5pPr marL="914400" indent="0">
              <a:buNone/>
              <a:defRPr sz="500"/>
            </a:lvl5pPr>
            <a:lvl6pPr marL="1143000" indent="0">
              <a:buNone/>
              <a:defRPr sz="500"/>
            </a:lvl6pPr>
            <a:lvl7pPr marL="1371600" indent="0">
              <a:buNone/>
              <a:defRPr sz="500"/>
            </a:lvl7pPr>
            <a:lvl8pPr marL="1600200" indent="0">
              <a:buNone/>
              <a:defRPr sz="500"/>
            </a:lvl8pPr>
            <a:lvl9pPr marL="1828800" indent="0">
              <a:buNone/>
              <a:defRPr sz="500"/>
            </a:lvl9pPr>
          </a:lstStyle>
          <a:p>
            <a:pPr marL="0" marR="0" lvl="0" indent="0" algn="l" defTabSz="457200" rtl="0" eaLnBrk="1" fontAlgn="auto" latinLnBrk="0" hangingPunct="1">
              <a:lnSpc>
                <a:spcPts val="1550"/>
              </a:lnSpc>
              <a:spcBef>
                <a:spcPts val="0"/>
              </a:spcBef>
              <a:spcAft>
                <a:spcPts val="0"/>
              </a:spcAft>
              <a:buClrTx/>
              <a:buSzTx/>
              <a:buFont typeface="Arial" panose="020B0604020202020204" pitchFamily="34" charset="0"/>
              <a:buNone/>
              <a:tabLst/>
              <a:defRPr/>
            </a:pPr>
            <a:r>
              <a:rPr lang="en-US" sz="1200" b="0" i="0" spc="0" baseline="0" dirty="0" err="1">
                <a:solidFill>
                  <a:srgbClr val="000000">
                    <a:alpha val="100000"/>
                  </a:srgbClr>
                </a:solidFill>
                <a:latin typeface="IngoStem" panose="020B0503020203020204" pitchFamily="34" charset="0"/>
                <a:ea typeface="IngoStem" panose="020B0503020203020204" pitchFamily="34" charset="0"/>
                <a:cs typeface="IngoStem Regular" pitchFamily="34" charset="-120"/>
              </a:rPr>
              <a:t>Небольшой</a:t>
            </a:r>
            <a:r>
              <a:rPr lang="en-US" sz="1200" b="0" i="0" spc="0" baseline="0" dirty="0">
                <a:solidFill>
                  <a:srgbClr val="000000">
                    <a:alpha val="100000"/>
                  </a:srgbClr>
                </a:solidFill>
                <a:latin typeface="IngoStem" panose="020B0503020203020204" pitchFamily="34" charset="0"/>
                <a:ea typeface="IngoStem" panose="020B0503020203020204" pitchFamily="34" charset="0"/>
                <a:cs typeface="IngoStem Regular" pitchFamily="34" charset="-120"/>
              </a:rPr>
              <a:t> </a:t>
            </a:r>
            <a:r>
              <a:rPr lang="en-US" sz="1200" b="0" i="0" spc="0" baseline="0" dirty="0" err="1">
                <a:solidFill>
                  <a:srgbClr val="000000">
                    <a:alpha val="100000"/>
                  </a:srgbClr>
                </a:solidFill>
                <a:latin typeface="IngoStem" panose="020B0503020203020204" pitchFamily="34" charset="0"/>
                <a:ea typeface="IngoStem" panose="020B0503020203020204" pitchFamily="34" charset="0"/>
                <a:cs typeface="IngoStem Regular" pitchFamily="34" charset="-120"/>
              </a:rPr>
              <a:t>текст</a:t>
            </a:r>
            <a:r>
              <a:rPr lang="en-US" sz="1200" b="0" i="0" spc="0" baseline="0" dirty="0">
                <a:solidFill>
                  <a:srgbClr val="000000">
                    <a:alpha val="100000"/>
                  </a:srgbClr>
                </a:solidFill>
                <a:latin typeface="IngoStem" panose="020B0503020203020204" pitchFamily="34" charset="0"/>
                <a:ea typeface="IngoStem" panose="020B0503020203020204" pitchFamily="34" charset="0"/>
                <a:cs typeface="IngoStem Regular" pitchFamily="34" charset="-120"/>
              </a:rPr>
              <a:t> </a:t>
            </a:r>
            <a:r>
              <a:rPr lang="en-US" sz="1200" b="0" i="0" spc="0" baseline="0" dirty="0" err="1">
                <a:solidFill>
                  <a:srgbClr val="000000">
                    <a:alpha val="100000"/>
                  </a:srgbClr>
                </a:solidFill>
                <a:latin typeface="IngoStem" panose="020B0503020203020204" pitchFamily="34" charset="0"/>
                <a:ea typeface="IngoStem" panose="020B0503020203020204" pitchFamily="34" charset="0"/>
                <a:cs typeface="IngoStem Regular" pitchFamily="34" charset="-120"/>
              </a:rPr>
              <a:t>внутри</a:t>
            </a:r>
            <a:r>
              <a:rPr lang="en-US" sz="1200" b="0" i="0" spc="0" baseline="0" dirty="0">
                <a:solidFill>
                  <a:srgbClr val="000000">
                    <a:alpha val="100000"/>
                  </a:srgbClr>
                </a:solidFill>
                <a:latin typeface="IngoStem" panose="020B0503020203020204" pitchFamily="34" charset="0"/>
                <a:ea typeface="IngoStem" panose="020B0503020203020204" pitchFamily="34" charset="0"/>
                <a:cs typeface="IngoStem Regular" pitchFamily="34" charset="-120"/>
              </a:rPr>
              <a:t> </a:t>
            </a:r>
            <a:r>
              <a:rPr lang="en-US" sz="1200" b="0" i="0" spc="0" baseline="0" dirty="0" err="1">
                <a:solidFill>
                  <a:srgbClr val="000000">
                    <a:alpha val="100000"/>
                  </a:srgbClr>
                </a:solidFill>
                <a:latin typeface="IngoStem" panose="020B0503020203020204" pitchFamily="34" charset="0"/>
                <a:ea typeface="IngoStem" panose="020B0503020203020204" pitchFamily="34" charset="0"/>
                <a:cs typeface="IngoStem Regular" pitchFamily="34" charset="-120"/>
              </a:rPr>
              <a:t>плашки</a:t>
            </a:r>
            <a:r>
              <a:rPr lang="en-US" sz="1200" b="0" i="0" spc="0" baseline="0" dirty="0">
                <a:solidFill>
                  <a:srgbClr val="000000">
                    <a:alpha val="100000"/>
                  </a:srgbClr>
                </a:solidFill>
                <a:latin typeface="IngoStem" panose="020B0503020203020204" pitchFamily="34" charset="0"/>
                <a:ea typeface="IngoStem" panose="020B0503020203020204" pitchFamily="34" charset="0"/>
                <a:cs typeface="IngoStem Regular" pitchFamily="34" charset="-120"/>
              </a:rPr>
              <a:t> </a:t>
            </a:r>
            <a:r>
              <a:rPr lang="en-US" sz="1200" b="0" i="0" spc="0" baseline="0" dirty="0" err="1">
                <a:solidFill>
                  <a:srgbClr val="000000">
                    <a:alpha val="100000"/>
                  </a:srgbClr>
                </a:solidFill>
                <a:latin typeface="IngoStem" panose="020B0503020203020204" pitchFamily="34" charset="0"/>
                <a:ea typeface="IngoStem" panose="020B0503020203020204" pitchFamily="34" charset="0"/>
                <a:cs typeface="IngoStem Regular" pitchFamily="34" charset="-120"/>
              </a:rPr>
              <a:t>Небольшой</a:t>
            </a:r>
            <a:r>
              <a:rPr lang="en-US" sz="1200" b="0" i="0" spc="0" baseline="0" dirty="0">
                <a:solidFill>
                  <a:srgbClr val="000000">
                    <a:alpha val="100000"/>
                  </a:srgbClr>
                </a:solidFill>
                <a:latin typeface="IngoStem" panose="020B0503020203020204" pitchFamily="34" charset="0"/>
                <a:ea typeface="IngoStem" panose="020B0503020203020204" pitchFamily="34" charset="0"/>
                <a:cs typeface="IngoStem Regular" pitchFamily="34" charset="-120"/>
              </a:rPr>
              <a:t> </a:t>
            </a:r>
            <a:r>
              <a:rPr lang="en-US" sz="1200" b="0" i="0" spc="0" baseline="0" dirty="0" err="1">
                <a:solidFill>
                  <a:srgbClr val="000000">
                    <a:alpha val="100000"/>
                  </a:srgbClr>
                </a:solidFill>
                <a:latin typeface="IngoStem" panose="020B0503020203020204" pitchFamily="34" charset="0"/>
                <a:ea typeface="IngoStem" panose="020B0503020203020204" pitchFamily="34" charset="0"/>
                <a:cs typeface="IngoStem Regular" pitchFamily="34" charset="-120"/>
              </a:rPr>
              <a:t>текст</a:t>
            </a:r>
            <a:r>
              <a:rPr lang="en-US" sz="1200" b="0" i="0" spc="0" baseline="0" dirty="0">
                <a:solidFill>
                  <a:srgbClr val="000000">
                    <a:alpha val="100000"/>
                  </a:srgbClr>
                </a:solidFill>
                <a:latin typeface="IngoStem" panose="020B0503020203020204" pitchFamily="34" charset="0"/>
                <a:ea typeface="IngoStem" panose="020B0503020203020204" pitchFamily="34" charset="0"/>
                <a:cs typeface="IngoStem Regular" pitchFamily="34" charset="-120"/>
              </a:rPr>
              <a:t> </a:t>
            </a:r>
            <a:r>
              <a:rPr lang="en-US" sz="1200" b="0" i="0" spc="0" baseline="0" dirty="0" err="1">
                <a:solidFill>
                  <a:srgbClr val="000000">
                    <a:alpha val="100000"/>
                  </a:srgbClr>
                </a:solidFill>
                <a:latin typeface="IngoStem" panose="020B0503020203020204" pitchFamily="34" charset="0"/>
                <a:ea typeface="IngoStem" panose="020B0503020203020204" pitchFamily="34" charset="0"/>
                <a:cs typeface="IngoStem Regular" pitchFamily="34" charset="-120"/>
              </a:rPr>
              <a:t>плашки</a:t>
            </a:r>
            <a:r>
              <a:rPr lang="en-US" sz="1200" b="0" i="0" spc="0" baseline="0" dirty="0">
                <a:solidFill>
                  <a:srgbClr val="000000">
                    <a:alpha val="100000"/>
                  </a:srgbClr>
                </a:solidFill>
                <a:latin typeface="IngoStem" panose="020B0503020203020204" pitchFamily="34" charset="0"/>
                <a:ea typeface="IngoStem" panose="020B0503020203020204" pitchFamily="34" charset="0"/>
                <a:cs typeface="IngoStem Regular" pitchFamily="34" charset="-120"/>
              </a:rPr>
              <a:t> </a:t>
            </a:r>
            <a:r>
              <a:rPr lang="en-US" sz="1200" b="0" i="0" spc="0" baseline="0" dirty="0" err="1">
                <a:solidFill>
                  <a:srgbClr val="000000">
                    <a:alpha val="100000"/>
                  </a:srgbClr>
                </a:solidFill>
                <a:latin typeface="IngoStem" panose="020B0503020203020204" pitchFamily="34" charset="0"/>
                <a:ea typeface="IngoStem" panose="020B0503020203020204" pitchFamily="34" charset="0"/>
                <a:cs typeface="IngoStem Regular" pitchFamily="34" charset="-120"/>
              </a:rPr>
              <a:t>Небольшой</a:t>
            </a:r>
            <a:r>
              <a:rPr lang="en-US" sz="1200" b="0" i="0" spc="0" baseline="0" dirty="0">
                <a:solidFill>
                  <a:srgbClr val="000000">
                    <a:alpha val="100000"/>
                  </a:srgbClr>
                </a:solidFill>
                <a:latin typeface="IngoStem" panose="020B0503020203020204" pitchFamily="34" charset="0"/>
                <a:ea typeface="IngoStem" panose="020B0503020203020204" pitchFamily="34" charset="0"/>
                <a:cs typeface="IngoStem Regular" pitchFamily="34" charset="-120"/>
              </a:rPr>
              <a:t> </a:t>
            </a:r>
            <a:r>
              <a:rPr lang="en-US" sz="1200" b="0" i="0" spc="0" baseline="0" dirty="0" err="1">
                <a:solidFill>
                  <a:srgbClr val="000000">
                    <a:alpha val="100000"/>
                  </a:srgbClr>
                </a:solidFill>
                <a:latin typeface="IngoStem" panose="020B0503020203020204" pitchFamily="34" charset="0"/>
                <a:ea typeface="IngoStem" panose="020B0503020203020204" pitchFamily="34" charset="0"/>
                <a:cs typeface="IngoStem Regular" pitchFamily="34" charset="-120"/>
              </a:rPr>
              <a:t>текст</a:t>
            </a:r>
            <a:r>
              <a:rPr lang="en-US" sz="1200" b="0" i="0" spc="0" baseline="0" dirty="0">
                <a:solidFill>
                  <a:srgbClr val="000000">
                    <a:alpha val="100000"/>
                  </a:srgbClr>
                </a:solidFill>
                <a:latin typeface="IngoStem" panose="020B0503020203020204" pitchFamily="34" charset="0"/>
                <a:ea typeface="IngoStem" panose="020B0503020203020204" pitchFamily="34" charset="0"/>
                <a:cs typeface="IngoStem Regular" pitchFamily="34" charset="-120"/>
              </a:rPr>
              <a:t> </a:t>
            </a:r>
            <a:r>
              <a:rPr lang="en-US" sz="1200" b="0" i="0" spc="0" baseline="0" dirty="0" err="1">
                <a:solidFill>
                  <a:srgbClr val="000000">
                    <a:alpha val="100000"/>
                  </a:srgbClr>
                </a:solidFill>
                <a:latin typeface="IngoStem" panose="020B0503020203020204" pitchFamily="34" charset="0"/>
                <a:ea typeface="IngoStem" panose="020B0503020203020204" pitchFamily="34" charset="0"/>
                <a:cs typeface="IngoStem Regular" pitchFamily="34" charset="-120"/>
              </a:rPr>
              <a:t>внутри</a:t>
            </a:r>
            <a:r>
              <a:rPr lang="en-US" sz="1200" b="0" i="0" spc="0" baseline="0" dirty="0">
                <a:solidFill>
                  <a:srgbClr val="000000">
                    <a:alpha val="100000"/>
                  </a:srgbClr>
                </a:solidFill>
                <a:latin typeface="IngoStem" panose="020B0503020203020204" pitchFamily="34" charset="0"/>
                <a:ea typeface="IngoStem" panose="020B0503020203020204" pitchFamily="34" charset="0"/>
                <a:cs typeface="IngoStem Regular" pitchFamily="34" charset="-120"/>
              </a:rPr>
              <a:t> </a:t>
            </a:r>
            <a:r>
              <a:rPr lang="en-US" sz="1200" b="0" i="0" spc="0" baseline="0" dirty="0" err="1">
                <a:solidFill>
                  <a:srgbClr val="000000">
                    <a:alpha val="100000"/>
                  </a:srgbClr>
                </a:solidFill>
                <a:latin typeface="IngoStem" panose="020B0503020203020204" pitchFamily="34" charset="0"/>
                <a:ea typeface="IngoStem" panose="020B0503020203020204" pitchFamily="34" charset="0"/>
                <a:cs typeface="IngoStem Regular" pitchFamily="34" charset="-120"/>
              </a:rPr>
              <a:t>плашки</a:t>
            </a:r>
            <a:r>
              <a:rPr lang="en-US" sz="1200" b="0" i="0" spc="0" baseline="0" dirty="0">
                <a:solidFill>
                  <a:srgbClr val="000000">
                    <a:alpha val="100000"/>
                  </a:srgbClr>
                </a:solidFill>
                <a:latin typeface="IngoStem" panose="020B0503020203020204" pitchFamily="34" charset="0"/>
                <a:ea typeface="IngoStem" panose="020B0503020203020204" pitchFamily="34" charset="0"/>
                <a:cs typeface="IngoStem Regular" pitchFamily="34" charset="-120"/>
              </a:rPr>
              <a:t> </a:t>
            </a:r>
            <a:r>
              <a:rPr lang="en-US" sz="1200" b="0" i="0" spc="0" baseline="0" dirty="0" err="1">
                <a:solidFill>
                  <a:srgbClr val="000000">
                    <a:alpha val="100000"/>
                  </a:srgbClr>
                </a:solidFill>
                <a:latin typeface="IngoStem" panose="020B0503020203020204" pitchFamily="34" charset="0"/>
                <a:ea typeface="IngoStem" panose="020B0503020203020204" pitchFamily="34" charset="0"/>
                <a:cs typeface="IngoStem Regular" pitchFamily="34" charset="-120"/>
              </a:rPr>
              <a:t>Небольшой</a:t>
            </a:r>
            <a:r>
              <a:rPr lang="en-US" sz="1200" b="0" i="0" spc="0" baseline="0" dirty="0">
                <a:solidFill>
                  <a:srgbClr val="000000">
                    <a:alpha val="100000"/>
                  </a:srgbClr>
                </a:solidFill>
                <a:latin typeface="IngoStem" panose="020B0503020203020204" pitchFamily="34" charset="0"/>
                <a:ea typeface="IngoStem" panose="020B0503020203020204" pitchFamily="34" charset="0"/>
                <a:cs typeface="IngoStem Regular" pitchFamily="34" charset="-120"/>
              </a:rPr>
              <a:t> </a:t>
            </a:r>
            <a:r>
              <a:rPr lang="en-US" sz="1200" b="0" i="0" spc="0" baseline="0" dirty="0" err="1">
                <a:solidFill>
                  <a:srgbClr val="000000">
                    <a:alpha val="100000"/>
                  </a:srgbClr>
                </a:solidFill>
                <a:latin typeface="IngoStem" panose="020B0503020203020204" pitchFamily="34" charset="0"/>
                <a:ea typeface="IngoStem" panose="020B0503020203020204" pitchFamily="34" charset="0"/>
                <a:cs typeface="IngoStem Regular" pitchFamily="34" charset="-120"/>
              </a:rPr>
              <a:t>текст</a:t>
            </a:r>
            <a:r>
              <a:rPr lang="en-US" sz="1200" b="0" i="0" spc="0" baseline="0" dirty="0">
                <a:solidFill>
                  <a:srgbClr val="000000">
                    <a:alpha val="100000"/>
                  </a:srgbClr>
                </a:solidFill>
                <a:latin typeface="IngoStem" panose="020B0503020203020204" pitchFamily="34" charset="0"/>
                <a:ea typeface="IngoStem" panose="020B0503020203020204" pitchFamily="34" charset="0"/>
                <a:cs typeface="IngoStem Regular" pitchFamily="34" charset="-120"/>
              </a:rPr>
              <a:t> </a:t>
            </a:r>
            <a:r>
              <a:rPr lang="en-US" sz="1200" b="0" i="0" spc="0" baseline="0" dirty="0" err="1">
                <a:solidFill>
                  <a:srgbClr val="000000">
                    <a:alpha val="100000"/>
                  </a:srgbClr>
                </a:solidFill>
                <a:latin typeface="IngoStem" panose="020B0503020203020204" pitchFamily="34" charset="0"/>
                <a:ea typeface="IngoStem" panose="020B0503020203020204" pitchFamily="34" charset="0"/>
                <a:cs typeface="IngoStem Regular" pitchFamily="34" charset="-120"/>
              </a:rPr>
              <a:t>внутри</a:t>
            </a:r>
            <a:r>
              <a:rPr lang="en-US" sz="1200" b="0" i="0" spc="0" baseline="0" dirty="0">
                <a:solidFill>
                  <a:srgbClr val="000000">
                    <a:alpha val="100000"/>
                  </a:srgbClr>
                </a:solidFill>
                <a:latin typeface="IngoStem" panose="020B0503020203020204" pitchFamily="34" charset="0"/>
                <a:ea typeface="IngoStem" panose="020B0503020203020204" pitchFamily="34" charset="0"/>
                <a:cs typeface="IngoStem Regular" pitchFamily="34" charset="-120"/>
              </a:rPr>
              <a:t> </a:t>
            </a:r>
            <a:r>
              <a:rPr lang="en-US" sz="1200" b="0" i="0" spc="0" baseline="0" dirty="0" err="1">
                <a:solidFill>
                  <a:srgbClr val="000000">
                    <a:alpha val="100000"/>
                  </a:srgbClr>
                </a:solidFill>
                <a:latin typeface="IngoStem" panose="020B0503020203020204" pitchFamily="34" charset="0"/>
                <a:ea typeface="IngoStem" panose="020B0503020203020204" pitchFamily="34" charset="0"/>
                <a:cs typeface="IngoStem Regular" pitchFamily="34" charset="-120"/>
              </a:rPr>
              <a:t>плашки</a:t>
            </a:r>
            <a:r>
              <a:rPr lang="en-US" sz="1200" b="0" i="0" spc="0" baseline="0" dirty="0">
                <a:solidFill>
                  <a:srgbClr val="000000">
                    <a:alpha val="100000"/>
                  </a:srgbClr>
                </a:solidFill>
                <a:latin typeface="IngoStem" panose="020B0503020203020204" pitchFamily="34" charset="0"/>
                <a:ea typeface="IngoStem" panose="020B0503020203020204" pitchFamily="34" charset="0"/>
                <a:cs typeface="IngoStem Regular" pitchFamily="34" charset="-120"/>
              </a:rPr>
              <a:t> </a:t>
            </a:r>
            <a:endParaRPr lang="en-US" sz="1200" b="0" i="0" spc="0" baseline="0" dirty="0">
              <a:latin typeface="IngoStem" panose="020B0503020203020204" pitchFamily="34" charset="0"/>
              <a:ea typeface="IngoStem" panose="020B0503020203020204" pitchFamily="34" charset="0"/>
            </a:endParaRPr>
          </a:p>
        </p:txBody>
      </p:sp>
      <p:sp>
        <p:nvSpPr>
          <p:cNvPr id="76" name="Текст 10">
            <a:extLst>
              <a:ext uri="{FF2B5EF4-FFF2-40B4-BE49-F238E27FC236}">
                <a16:creationId xmlns:a16="http://schemas.microsoft.com/office/drawing/2014/main" id="{1B2A25F0-3826-02FE-B31B-14CA12DACCD1}"/>
              </a:ext>
            </a:extLst>
          </p:cNvPr>
          <p:cNvSpPr>
            <a:spLocks noGrp="1"/>
          </p:cNvSpPr>
          <p:nvPr>
            <p:ph type="body" sz="quarter" idx="28" hasCustomPrompt="1"/>
          </p:nvPr>
        </p:nvSpPr>
        <p:spPr>
          <a:xfrm>
            <a:off x="6168316" y="3523757"/>
            <a:ext cx="1081787" cy="555706"/>
          </a:xfrm>
          <a:prstGeom prst="rect">
            <a:avLst/>
          </a:prstGeom>
        </p:spPr>
        <p:txBody>
          <a:bodyPr wrap="square" lIns="0" tIns="0" rIns="0" bIns="180000">
            <a:spAutoFit/>
          </a:bodyPr>
          <a:lstStyle>
            <a:lvl1pPr marL="0" indent="0" algn="r">
              <a:buNone/>
              <a:defRPr sz="2700" b="1" i="0" spc="-150">
                <a:solidFill>
                  <a:srgbClr val="0062D2"/>
                </a:solidFill>
                <a:latin typeface="IngoStem Bold" panose="020B0503020203020204" pitchFamily="34" charset="0"/>
                <a:ea typeface="IngoStem Bold" panose="020B0503020203020204" pitchFamily="34" charset="0"/>
              </a:defRPr>
            </a:lvl1pPr>
            <a:lvl2pPr>
              <a:defRPr sz="2700">
                <a:latin typeface="IngoStem" panose="020B0503020203020204" pitchFamily="34" charset="0"/>
                <a:ea typeface="IngoStem" panose="020B0503020203020204" pitchFamily="34" charset="0"/>
              </a:defRPr>
            </a:lvl2pPr>
            <a:lvl3pPr>
              <a:defRPr sz="2700">
                <a:latin typeface="IngoStem" panose="020B0503020203020204" pitchFamily="34" charset="0"/>
                <a:ea typeface="IngoStem" panose="020B0503020203020204" pitchFamily="34" charset="0"/>
              </a:defRPr>
            </a:lvl3pPr>
            <a:lvl4pPr>
              <a:defRPr sz="2700">
                <a:latin typeface="IngoStem" panose="020B0503020203020204" pitchFamily="34" charset="0"/>
                <a:ea typeface="IngoStem" panose="020B0503020203020204" pitchFamily="34" charset="0"/>
              </a:defRPr>
            </a:lvl4pPr>
            <a:lvl5pPr>
              <a:defRPr sz="2700">
                <a:latin typeface="IngoStem" panose="020B0503020203020204" pitchFamily="34" charset="0"/>
                <a:ea typeface="IngoStem" panose="020B0503020203020204" pitchFamily="34" charset="0"/>
              </a:defRPr>
            </a:lvl5pPr>
          </a:lstStyle>
          <a:p>
            <a:pPr lvl="0"/>
            <a:r>
              <a:rPr lang="ru-RU" dirty="0"/>
              <a:t>2018</a:t>
            </a:r>
          </a:p>
        </p:txBody>
      </p:sp>
      <p:sp>
        <p:nvSpPr>
          <p:cNvPr id="77" name="Текст 22">
            <a:extLst>
              <a:ext uri="{FF2B5EF4-FFF2-40B4-BE49-F238E27FC236}">
                <a16:creationId xmlns:a16="http://schemas.microsoft.com/office/drawing/2014/main" id="{34A9427D-B651-7F29-DD7A-F62F4BFA5A33}"/>
              </a:ext>
            </a:extLst>
          </p:cNvPr>
          <p:cNvSpPr>
            <a:spLocks noGrp="1"/>
          </p:cNvSpPr>
          <p:nvPr>
            <p:ph type="body" sz="quarter" idx="29" hasCustomPrompt="1"/>
          </p:nvPr>
        </p:nvSpPr>
        <p:spPr>
          <a:xfrm>
            <a:off x="7250103" y="3537673"/>
            <a:ext cx="4451350" cy="466725"/>
          </a:xfrm>
          <a:prstGeom prst="rect">
            <a:avLst/>
          </a:prstGeom>
        </p:spPr>
        <p:txBody>
          <a:bodyPr lIns="540000" tIns="144000" rIns="0" bIns="251999">
            <a:normAutofit/>
          </a:bodyPr>
          <a:lstStyle>
            <a:lvl1pPr marL="0" indent="0">
              <a:buNone/>
              <a:defRPr sz="2000" b="1" i="0">
                <a:latin typeface="IngoStem Medium" panose="020B0503020203020204" pitchFamily="34" charset="0"/>
                <a:ea typeface="IngoStem Medium" panose="020B0503020203020204" pitchFamily="34" charset="0"/>
              </a:defRPr>
            </a:lvl1pPr>
            <a:lvl2pPr>
              <a:defRPr b="1" i="0">
                <a:latin typeface="IngoStem Bold" panose="020B0503020203020204" pitchFamily="34" charset="0"/>
                <a:ea typeface="IngoStem Bold" panose="020B0503020203020204" pitchFamily="34" charset="0"/>
              </a:defRPr>
            </a:lvl2pPr>
            <a:lvl3pPr>
              <a:defRPr b="1" i="0">
                <a:latin typeface="IngoStem Bold" panose="020B0503020203020204" pitchFamily="34" charset="0"/>
                <a:ea typeface="IngoStem Bold" panose="020B0503020203020204" pitchFamily="34" charset="0"/>
              </a:defRPr>
            </a:lvl3pPr>
            <a:lvl4pPr>
              <a:defRPr b="1" i="0">
                <a:latin typeface="IngoStem Bold" panose="020B0503020203020204" pitchFamily="34" charset="0"/>
                <a:ea typeface="IngoStem Bold" panose="020B0503020203020204" pitchFamily="34" charset="0"/>
              </a:defRPr>
            </a:lvl4pPr>
            <a:lvl5pPr>
              <a:defRPr b="1" i="0">
                <a:latin typeface="IngoStem Bold" panose="020B0503020203020204" pitchFamily="34" charset="0"/>
                <a:ea typeface="IngoStem Bold" panose="020B0503020203020204" pitchFamily="34" charset="0"/>
              </a:defRPr>
            </a:lvl5pPr>
          </a:lstStyle>
          <a:p>
            <a:pPr lvl="0"/>
            <a:r>
              <a:rPr lang="ru-RU" dirty="0"/>
              <a:t>Заголовок</a:t>
            </a:r>
          </a:p>
        </p:txBody>
      </p:sp>
      <p:sp>
        <p:nvSpPr>
          <p:cNvPr id="82" name="Текст 3">
            <a:extLst>
              <a:ext uri="{FF2B5EF4-FFF2-40B4-BE49-F238E27FC236}">
                <a16:creationId xmlns:a16="http://schemas.microsoft.com/office/drawing/2014/main" id="{34F76D47-D905-7123-5881-F30E2C95A06A}"/>
              </a:ext>
            </a:extLst>
          </p:cNvPr>
          <p:cNvSpPr>
            <a:spLocks noGrp="1"/>
          </p:cNvSpPr>
          <p:nvPr>
            <p:ph type="body" sz="half" idx="30" hasCustomPrompt="1"/>
          </p:nvPr>
        </p:nvSpPr>
        <p:spPr>
          <a:xfrm>
            <a:off x="7254577" y="5573948"/>
            <a:ext cx="4446876" cy="550863"/>
          </a:xfrm>
          <a:prstGeom prst="rect">
            <a:avLst/>
          </a:prstGeom>
        </p:spPr>
        <p:txBody>
          <a:bodyPr lIns="503998" tIns="0" rIns="0" bIns="251999">
            <a:normAutofit/>
          </a:bodyPr>
          <a:lstStyle>
            <a:lvl1pPr marL="0" indent="0">
              <a:lnSpc>
                <a:spcPts val="1550"/>
              </a:lnSpc>
              <a:spcBef>
                <a:spcPts val="0"/>
              </a:spcBef>
              <a:buNone/>
              <a:defRPr sz="1200" b="0" i="0">
                <a:latin typeface="IngoStem" panose="020B0503020203020204" pitchFamily="34" charset="0"/>
                <a:ea typeface="IngoStem" panose="020B0503020203020204" pitchFamily="34" charset="0"/>
              </a:defRPr>
            </a:lvl1pPr>
            <a:lvl2pPr marL="228600" indent="0">
              <a:buNone/>
              <a:defRPr sz="700"/>
            </a:lvl2pPr>
            <a:lvl3pPr marL="457200" indent="0">
              <a:buNone/>
              <a:defRPr sz="600"/>
            </a:lvl3pPr>
            <a:lvl4pPr marL="685800" indent="0">
              <a:buNone/>
              <a:defRPr sz="500"/>
            </a:lvl4pPr>
            <a:lvl5pPr marL="914400" indent="0">
              <a:buNone/>
              <a:defRPr sz="500"/>
            </a:lvl5pPr>
            <a:lvl6pPr marL="1143000" indent="0">
              <a:buNone/>
              <a:defRPr sz="500"/>
            </a:lvl6pPr>
            <a:lvl7pPr marL="1371600" indent="0">
              <a:buNone/>
              <a:defRPr sz="500"/>
            </a:lvl7pPr>
            <a:lvl8pPr marL="1600200" indent="0">
              <a:buNone/>
              <a:defRPr sz="500"/>
            </a:lvl8pPr>
            <a:lvl9pPr marL="1828800" indent="0">
              <a:buNone/>
              <a:defRPr sz="500"/>
            </a:lvl9pPr>
          </a:lstStyle>
          <a:p>
            <a:pPr marL="0" marR="0" lvl="0" indent="0" algn="l" defTabSz="457200" rtl="0" eaLnBrk="1" fontAlgn="auto" latinLnBrk="0" hangingPunct="1">
              <a:lnSpc>
                <a:spcPts val="1550"/>
              </a:lnSpc>
              <a:spcBef>
                <a:spcPts val="0"/>
              </a:spcBef>
              <a:spcAft>
                <a:spcPts val="0"/>
              </a:spcAft>
              <a:buClrTx/>
              <a:buSzTx/>
              <a:buFont typeface="Arial" panose="020B0604020202020204" pitchFamily="34" charset="0"/>
              <a:buNone/>
              <a:tabLst/>
              <a:defRPr/>
            </a:pPr>
            <a:r>
              <a:rPr lang="en-US" sz="1200" b="0" i="0" spc="0" baseline="0" dirty="0" err="1">
                <a:solidFill>
                  <a:srgbClr val="000000">
                    <a:alpha val="100000"/>
                  </a:srgbClr>
                </a:solidFill>
                <a:latin typeface="IngoStem" panose="020B0503020203020204" pitchFamily="34" charset="0"/>
                <a:ea typeface="IngoStem" panose="020B0503020203020204" pitchFamily="34" charset="0"/>
                <a:cs typeface="IngoStem Regular" pitchFamily="34" charset="-120"/>
              </a:rPr>
              <a:t>Небольшой</a:t>
            </a:r>
            <a:r>
              <a:rPr lang="en-US" sz="1200" b="0" i="0" spc="0" baseline="0" dirty="0">
                <a:solidFill>
                  <a:srgbClr val="000000">
                    <a:alpha val="100000"/>
                  </a:srgbClr>
                </a:solidFill>
                <a:latin typeface="IngoStem" panose="020B0503020203020204" pitchFamily="34" charset="0"/>
                <a:ea typeface="IngoStem" panose="020B0503020203020204" pitchFamily="34" charset="0"/>
                <a:cs typeface="IngoStem Regular" pitchFamily="34" charset="-120"/>
              </a:rPr>
              <a:t> </a:t>
            </a:r>
            <a:r>
              <a:rPr lang="en-US" sz="1200" b="0" i="0" spc="0" baseline="0" dirty="0" err="1">
                <a:solidFill>
                  <a:srgbClr val="000000">
                    <a:alpha val="100000"/>
                  </a:srgbClr>
                </a:solidFill>
                <a:latin typeface="IngoStem" panose="020B0503020203020204" pitchFamily="34" charset="0"/>
                <a:ea typeface="IngoStem" panose="020B0503020203020204" pitchFamily="34" charset="0"/>
                <a:cs typeface="IngoStem Regular" pitchFamily="34" charset="-120"/>
              </a:rPr>
              <a:t>текст</a:t>
            </a:r>
            <a:r>
              <a:rPr lang="en-US" sz="1200" b="0" i="0" spc="0" baseline="0" dirty="0">
                <a:solidFill>
                  <a:srgbClr val="000000">
                    <a:alpha val="100000"/>
                  </a:srgbClr>
                </a:solidFill>
                <a:latin typeface="IngoStem" panose="020B0503020203020204" pitchFamily="34" charset="0"/>
                <a:ea typeface="IngoStem" panose="020B0503020203020204" pitchFamily="34" charset="0"/>
                <a:cs typeface="IngoStem Regular" pitchFamily="34" charset="-120"/>
              </a:rPr>
              <a:t> </a:t>
            </a:r>
            <a:r>
              <a:rPr lang="en-US" sz="1200" b="0" i="0" spc="0" baseline="0" dirty="0" err="1">
                <a:solidFill>
                  <a:srgbClr val="000000">
                    <a:alpha val="100000"/>
                  </a:srgbClr>
                </a:solidFill>
                <a:latin typeface="IngoStem" panose="020B0503020203020204" pitchFamily="34" charset="0"/>
                <a:ea typeface="IngoStem" panose="020B0503020203020204" pitchFamily="34" charset="0"/>
                <a:cs typeface="IngoStem Regular" pitchFamily="34" charset="-120"/>
              </a:rPr>
              <a:t>внутри</a:t>
            </a:r>
            <a:r>
              <a:rPr lang="en-US" sz="1200" b="0" i="0" spc="0" baseline="0" dirty="0">
                <a:solidFill>
                  <a:srgbClr val="000000">
                    <a:alpha val="100000"/>
                  </a:srgbClr>
                </a:solidFill>
                <a:latin typeface="IngoStem" panose="020B0503020203020204" pitchFamily="34" charset="0"/>
                <a:ea typeface="IngoStem" panose="020B0503020203020204" pitchFamily="34" charset="0"/>
                <a:cs typeface="IngoStem Regular" pitchFamily="34" charset="-120"/>
              </a:rPr>
              <a:t> </a:t>
            </a:r>
            <a:r>
              <a:rPr lang="en-US" sz="1200" b="0" i="0" spc="0" baseline="0" dirty="0" err="1">
                <a:solidFill>
                  <a:srgbClr val="000000">
                    <a:alpha val="100000"/>
                  </a:srgbClr>
                </a:solidFill>
                <a:latin typeface="IngoStem" panose="020B0503020203020204" pitchFamily="34" charset="0"/>
                <a:ea typeface="IngoStem" panose="020B0503020203020204" pitchFamily="34" charset="0"/>
                <a:cs typeface="IngoStem Regular" pitchFamily="34" charset="-120"/>
              </a:rPr>
              <a:t>плашки</a:t>
            </a:r>
            <a:r>
              <a:rPr lang="en-US" sz="1200" b="0" i="0" spc="0" baseline="0" dirty="0">
                <a:solidFill>
                  <a:srgbClr val="000000">
                    <a:alpha val="100000"/>
                  </a:srgbClr>
                </a:solidFill>
                <a:latin typeface="IngoStem" panose="020B0503020203020204" pitchFamily="34" charset="0"/>
                <a:ea typeface="IngoStem" panose="020B0503020203020204" pitchFamily="34" charset="0"/>
                <a:cs typeface="IngoStem Regular" pitchFamily="34" charset="-120"/>
              </a:rPr>
              <a:t> </a:t>
            </a:r>
            <a:r>
              <a:rPr lang="en-US" sz="1200" b="0" i="0" spc="0" baseline="0" dirty="0" err="1">
                <a:solidFill>
                  <a:srgbClr val="000000">
                    <a:alpha val="100000"/>
                  </a:srgbClr>
                </a:solidFill>
                <a:latin typeface="IngoStem" panose="020B0503020203020204" pitchFamily="34" charset="0"/>
                <a:ea typeface="IngoStem" panose="020B0503020203020204" pitchFamily="34" charset="0"/>
                <a:cs typeface="IngoStem Regular" pitchFamily="34" charset="-120"/>
              </a:rPr>
              <a:t>Небольшой</a:t>
            </a:r>
            <a:r>
              <a:rPr lang="en-US" sz="1200" b="0" i="0" spc="0" baseline="0" dirty="0">
                <a:solidFill>
                  <a:srgbClr val="000000">
                    <a:alpha val="100000"/>
                  </a:srgbClr>
                </a:solidFill>
                <a:latin typeface="IngoStem" panose="020B0503020203020204" pitchFamily="34" charset="0"/>
                <a:ea typeface="IngoStem" panose="020B0503020203020204" pitchFamily="34" charset="0"/>
                <a:cs typeface="IngoStem Regular" pitchFamily="34" charset="-120"/>
              </a:rPr>
              <a:t> </a:t>
            </a:r>
            <a:r>
              <a:rPr lang="en-US" sz="1200" b="0" i="0" spc="0" baseline="0" dirty="0" err="1">
                <a:solidFill>
                  <a:srgbClr val="000000">
                    <a:alpha val="100000"/>
                  </a:srgbClr>
                </a:solidFill>
                <a:latin typeface="IngoStem" panose="020B0503020203020204" pitchFamily="34" charset="0"/>
                <a:ea typeface="IngoStem" panose="020B0503020203020204" pitchFamily="34" charset="0"/>
                <a:cs typeface="IngoStem Regular" pitchFamily="34" charset="-120"/>
              </a:rPr>
              <a:t>текст</a:t>
            </a:r>
            <a:r>
              <a:rPr lang="en-US" sz="1200" b="0" i="0" spc="0" baseline="0" dirty="0">
                <a:solidFill>
                  <a:srgbClr val="000000">
                    <a:alpha val="100000"/>
                  </a:srgbClr>
                </a:solidFill>
                <a:latin typeface="IngoStem" panose="020B0503020203020204" pitchFamily="34" charset="0"/>
                <a:ea typeface="IngoStem" panose="020B0503020203020204" pitchFamily="34" charset="0"/>
                <a:cs typeface="IngoStem Regular" pitchFamily="34" charset="-120"/>
              </a:rPr>
              <a:t> </a:t>
            </a:r>
            <a:r>
              <a:rPr lang="en-US" sz="1200" b="0" i="0" spc="0" baseline="0" dirty="0" err="1">
                <a:solidFill>
                  <a:srgbClr val="000000">
                    <a:alpha val="100000"/>
                  </a:srgbClr>
                </a:solidFill>
                <a:latin typeface="IngoStem" panose="020B0503020203020204" pitchFamily="34" charset="0"/>
                <a:ea typeface="IngoStem" panose="020B0503020203020204" pitchFamily="34" charset="0"/>
                <a:cs typeface="IngoStem Regular" pitchFamily="34" charset="-120"/>
              </a:rPr>
              <a:t>плашки</a:t>
            </a:r>
            <a:r>
              <a:rPr lang="en-US" sz="1200" b="0" i="0" spc="0" baseline="0" dirty="0">
                <a:solidFill>
                  <a:srgbClr val="000000">
                    <a:alpha val="100000"/>
                  </a:srgbClr>
                </a:solidFill>
                <a:latin typeface="IngoStem" panose="020B0503020203020204" pitchFamily="34" charset="0"/>
                <a:ea typeface="IngoStem" panose="020B0503020203020204" pitchFamily="34" charset="0"/>
                <a:cs typeface="IngoStem Regular" pitchFamily="34" charset="-120"/>
              </a:rPr>
              <a:t> </a:t>
            </a:r>
            <a:r>
              <a:rPr lang="en-US" sz="1200" b="0" i="0" spc="0" baseline="0" dirty="0" err="1">
                <a:solidFill>
                  <a:srgbClr val="000000">
                    <a:alpha val="100000"/>
                  </a:srgbClr>
                </a:solidFill>
                <a:latin typeface="IngoStem" panose="020B0503020203020204" pitchFamily="34" charset="0"/>
                <a:ea typeface="IngoStem" panose="020B0503020203020204" pitchFamily="34" charset="0"/>
                <a:cs typeface="IngoStem Regular" pitchFamily="34" charset="-120"/>
              </a:rPr>
              <a:t>Небольшой</a:t>
            </a:r>
            <a:r>
              <a:rPr lang="en-US" sz="1200" b="0" i="0" spc="0" baseline="0" dirty="0">
                <a:solidFill>
                  <a:srgbClr val="000000">
                    <a:alpha val="100000"/>
                  </a:srgbClr>
                </a:solidFill>
                <a:latin typeface="IngoStem" panose="020B0503020203020204" pitchFamily="34" charset="0"/>
                <a:ea typeface="IngoStem" panose="020B0503020203020204" pitchFamily="34" charset="0"/>
                <a:cs typeface="IngoStem Regular" pitchFamily="34" charset="-120"/>
              </a:rPr>
              <a:t> </a:t>
            </a:r>
            <a:r>
              <a:rPr lang="en-US" sz="1200" b="0" i="0" spc="0" baseline="0" dirty="0" err="1">
                <a:solidFill>
                  <a:srgbClr val="000000">
                    <a:alpha val="100000"/>
                  </a:srgbClr>
                </a:solidFill>
                <a:latin typeface="IngoStem" panose="020B0503020203020204" pitchFamily="34" charset="0"/>
                <a:ea typeface="IngoStem" panose="020B0503020203020204" pitchFamily="34" charset="0"/>
                <a:cs typeface="IngoStem Regular" pitchFamily="34" charset="-120"/>
              </a:rPr>
              <a:t>текст</a:t>
            </a:r>
            <a:r>
              <a:rPr lang="en-US" sz="1200" b="0" i="0" spc="0" baseline="0" dirty="0">
                <a:solidFill>
                  <a:srgbClr val="000000">
                    <a:alpha val="100000"/>
                  </a:srgbClr>
                </a:solidFill>
                <a:latin typeface="IngoStem" panose="020B0503020203020204" pitchFamily="34" charset="0"/>
                <a:ea typeface="IngoStem" panose="020B0503020203020204" pitchFamily="34" charset="0"/>
                <a:cs typeface="IngoStem Regular" pitchFamily="34" charset="-120"/>
              </a:rPr>
              <a:t> </a:t>
            </a:r>
            <a:r>
              <a:rPr lang="en-US" sz="1200" b="0" i="0" spc="0" baseline="0" dirty="0" err="1">
                <a:solidFill>
                  <a:srgbClr val="000000">
                    <a:alpha val="100000"/>
                  </a:srgbClr>
                </a:solidFill>
                <a:latin typeface="IngoStem" panose="020B0503020203020204" pitchFamily="34" charset="0"/>
                <a:ea typeface="IngoStem" panose="020B0503020203020204" pitchFamily="34" charset="0"/>
                <a:cs typeface="IngoStem Regular" pitchFamily="34" charset="-120"/>
              </a:rPr>
              <a:t>внутри</a:t>
            </a:r>
            <a:r>
              <a:rPr lang="en-US" sz="1200" b="0" i="0" spc="0" baseline="0" dirty="0">
                <a:solidFill>
                  <a:srgbClr val="000000">
                    <a:alpha val="100000"/>
                  </a:srgbClr>
                </a:solidFill>
                <a:latin typeface="IngoStem" panose="020B0503020203020204" pitchFamily="34" charset="0"/>
                <a:ea typeface="IngoStem" panose="020B0503020203020204" pitchFamily="34" charset="0"/>
                <a:cs typeface="IngoStem Regular" pitchFamily="34" charset="-120"/>
              </a:rPr>
              <a:t> </a:t>
            </a:r>
            <a:r>
              <a:rPr lang="en-US" sz="1200" b="0" i="0" spc="0" baseline="0" dirty="0" err="1">
                <a:solidFill>
                  <a:srgbClr val="000000">
                    <a:alpha val="100000"/>
                  </a:srgbClr>
                </a:solidFill>
                <a:latin typeface="IngoStem" panose="020B0503020203020204" pitchFamily="34" charset="0"/>
                <a:ea typeface="IngoStem" panose="020B0503020203020204" pitchFamily="34" charset="0"/>
                <a:cs typeface="IngoStem Regular" pitchFamily="34" charset="-120"/>
              </a:rPr>
              <a:t>плашки</a:t>
            </a:r>
            <a:r>
              <a:rPr lang="en-US" sz="1200" b="0" i="0" spc="0" baseline="0" dirty="0">
                <a:solidFill>
                  <a:srgbClr val="000000">
                    <a:alpha val="100000"/>
                  </a:srgbClr>
                </a:solidFill>
                <a:latin typeface="IngoStem" panose="020B0503020203020204" pitchFamily="34" charset="0"/>
                <a:ea typeface="IngoStem" panose="020B0503020203020204" pitchFamily="34" charset="0"/>
                <a:cs typeface="IngoStem Regular" pitchFamily="34" charset="-120"/>
              </a:rPr>
              <a:t> </a:t>
            </a:r>
            <a:r>
              <a:rPr lang="en-US" sz="1200" b="0" i="0" spc="0" baseline="0" dirty="0" err="1">
                <a:solidFill>
                  <a:srgbClr val="000000">
                    <a:alpha val="100000"/>
                  </a:srgbClr>
                </a:solidFill>
                <a:latin typeface="IngoStem" panose="020B0503020203020204" pitchFamily="34" charset="0"/>
                <a:ea typeface="IngoStem" panose="020B0503020203020204" pitchFamily="34" charset="0"/>
                <a:cs typeface="IngoStem Regular" pitchFamily="34" charset="-120"/>
              </a:rPr>
              <a:t>Небольшой</a:t>
            </a:r>
            <a:r>
              <a:rPr lang="en-US" sz="1200" b="0" i="0" spc="0" baseline="0" dirty="0">
                <a:solidFill>
                  <a:srgbClr val="000000">
                    <a:alpha val="100000"/>
                  </a:srgbClr>
                </a:solidFill>
                <a:latin typeface="IngoStem" panose="020B0503020203020204" pitchFamily="34" charset="0"/>
                <a:ea typeface="IngoStem" panose="020B0503020203020204" pitchFamily="34" charset="0"/>
                <a:cs typeface="IngoStem Regular" pitchFamily="34" charset="-120"/>
              </a:rPr>
              <a:t> </a:t>
            </a:r>
            <a:r>
              <a:rPr lang="en-US" sz="1200" b="0" i="0" spc="0" baseline="0" dirty="0" err="1">
                <a:solidFill>
                  <a:srgbClr val="000000">
                    <a:alpha val="100000"/>
                  </a:srgbClr>
                </a:solidFill>
                <a:latin typeface="IngoStem" panose="020B0503020203020204" pitchFamily="34" charset="0"/>
                <a:ea typeface="IngoStem" panose="020B0503020203020204" pitchFamily="34" charset="0"/>
                <a:cs typeface="IngoStem Regular" pitchFamily="34" charset="-120"/>
              </a:rPr>
              <a:t>текст</a:t>
            </a:r>
            <a:r>
              <a:rPr lang="en-US" sz="1200" b="0" i="0" spc="0" baseline="0" dirty="0">
                <a:solidFill>
                  <a:srgbClr val="000000">
                    <a:alpha val="100000"/>
                  </a:srgbClr>
                </a:solidFill>
                <a:latin typeface="IngoStem" panose="020B0503020203020204" pitchFamily="34" charset="0"/>
                <a:ea typeface="IngoStem" panose="020B0503020203020204" pitchFamily="34" charset="0"/>
                <a:cs typeface="IngoStem Regular" pitchFamily="34" charset="-120"/>
              </a:rPr>
              <a:t> </a:t>
            </a:r>
            <a:r>
              <a:rPr lang="en-US" sz="1200" b="0" i="0" spc="0" baseline="0" dirty="0" err="1">
                <a:solidFill>
                  <a:srgbClr val="000000">
                    <a:alpha val="100000"/>
                  </a:srgbClr>
                </a:solidFill>
                <a:latin typeface="IngoStem" panose="020B0503020203020204" pitchFamily="34" charset="0"/>
                <a:ea typeface="IngoStem" panose="020B0503020203020204" pitchFamily="34" charset="0"/>
                <a:cs typeface="IngoStem Regular" pitchFamily="34" charset="-120"/>
              </a:rPr>
              <a:t>внутри</a:t>
            </a:r>
            <a:r>
              <a:rPr lang="en-US" sz="1200" b="0" i="0" spc="0" baseline="0" dirty="0">
                <a:solidFill>
                  <a:srgbClr val="000000">
                    <a:alpha val="100000"/>
                  </a:srgbClr>
                </a:solidFill>
                <a:latin typeface="IngoStem" panose="020B0503020203020204" pitchFamily="34" charset="0"/>
                <a:ea typeface="IngoStem" panose="020B0503020203020204" pitchFamily="34" charset="0"/>
                <a:cs typeface="IngoStem Regular" pitchFamily="34" charset="-120"/>
              </a:rPr>
              <a:t> </a:t>
            </a:r>
            <a:r>
              <a:rPr lang="en-US" sz="1200" b="0" i="0" spc="0" baseline="0" dirty="0" err="1">
                <a:solidFill>
                  <a:srgbClr val="000000">
                    <a:alpha val="100000"/>
                  </a:srgbClr>
                </a:solidFill>
                <a:latin typeface="IngoStem" panose="020B0503020203020204" pitchFamily="34" charset="0"/>
                <a:ea typeface="IngoStem" panose="020B0503020203020204" pitchFamily="34" charset="0"/>
                <a:cs typeface="IngoStem Regular" pitchFamily="34" charset="-120"/>
              </a:rPr>
              <a:t>плашки</a:t>
            </a:r>
            <a:r>
              <a:rPr lang="en-US" sz="1200" b="0" i="0" spc="0" baseline="0" dirty="0">
                <a:solidFill>
                  <a:srgbClr val="000000">
                    <a:alpha val="100000"/>
                  </a:srgbClr>
                </a:solidFill>
                <a:latin typeface="IngoStem" panose="020B0503020203020204" pitchFamily="34" charset="0"/>
                <a:ea typeface="IngoStem" panose="020B0503020203020204" pitchFamily="34" charset="0"/>
                <a:cs typeface="IngoStem Regular" pitchFamily="34" charset="-120"/>
              </a:rPr>
              <a:t> </a:t>
            </a:r>
            <a:endParaRPr lang="en-US" sz="1200" b="0" i="0" spc="0" baseline="0" dirty="0">
              <a:latin typeface="IngoStem" panose="020B0503020203020204" pitchFamily="34" charset="0"/>
              <a:ea typeface="IngoStem" panose="020B0503020203020204" pitchFamily="34" charset="0"/>
            </a:endParaRPr>
          </a:p>
        </p:txBody>
      </p:sp>
      <p:sp>
        <p:nvSpPr>
          <p:cNvPr id="83" name="Текст 10">
            <a:extLst>
              <a:ext uri="{FF2B5EF4-FFF2-40B4-BE49-F238E27FC236}">
                <a16:creationId xmlns:a16="http://schemas.microsoft.com/office/drawing/2014/main" id="{E44E2D54-7C85-8017-8887-B396056C122E}"/>
              </a:ext>
            </a:extLst>
          </p:cNvPr>
          <p:cNvSpPr>
            <a:spLocks noGrp="1"/>
          </p:cNvSpPr>
          <p:nvPr>
            <p:ph type="body" sz="quarter" idx="31" hasCustomPrompt="1"/>
          </p:nvPr>
        </p:nvSpPr>
        <p:spPr>
          <a:xfrm>
            <a:off x="6167837" y="5085857"/>
            <a:ext cx="1081787" cy="555706"/>
          </a:xfrm>
          <a:prstGeom prst="rect">
            <a:avLst/>
          </a:prstGeom>
        </p:spPr>
        <p:txBody>
          <a:bodyPr wrap="square" lIns="0" tIns="0" rIns="0" bIns="180000">
            <a:spAutoFit/>
          </a:bodyPr>
          <a:lstStyle>
            <a:lvl1pPr marL="0" indent="0" algn="r">
              <a:buNone/>
              <a:defRPr sz="2700" b="1" i="0" spc="-150">
                <a:solidFill>
                  <a:srgbClr val="0062D2"/>
                </a:solidFill>
                <a:latin typeface="IngoStem Bold" panose="020B0503020203020204" pitchFamily="34" charset="0"/>
                <a:ea typeface="IngoStem Bold" panose="020B0503020203020204" pitchFamily="34" charset="0"/>
              </a:defRPr>
            </a:lvl1pPr>
            <a:lvl2pPr>
              <a:defRPr sz="2700">
                <a:latin typeface="IngoStem" panose="020B0503020203020204" pitchFamily="34" charset="0"/>
                <a:ea typeface="IngoStem" panose="020B0503020203020204" pitchFamily="34" charset="0"/>
              </a:defRPr>
            </a:lvl2pPr>
            <a:lvl3pPr>
              <a:defRPr sz="2700">
                <a:latin typeface="IngoStem" panose="020B0503020203020204" pitchFamily="34" charset="0"/>
                <a:ea typeface="IngoStem" panose="020B0503020203020204" pitchFamily="34" charset="0"/>
              </a:defRPr>
            </a:lvl3pPr>
            <a:lvl4pPr>
              <a:defRPr sz="2700">
                <a:latin typeface="IngoStem" panose="020B0503020203020204" pitchFamily="34" charset="0"/>
                <a:ea typeface="IngoStem" panose="020B0503020203020204" pitchFamily="34" charset="0"/>
              </a:defRPr>
            </a:lvl4pPr>
            <a:lvl5pPr>
              <a:defRPr sz="2700">
                <a:latin typeface="IngoStem" panose="020B0503020203020204" pitchFamily="34" charset="0"/>
                <a:ea typeface="IngoStem" panose="020B0503020203020204" pitchFamily="34" charset="0"/>
              </a:defRPr>
            </a:lvl5pPr>
          </a:lstStyle>
          <a:p>
            <a:pPr lvl="0"/>
            <a:r>
              <a:rPr lang="ru-RU" dirty="0"/>
              <a:t>2020</a:t>
            </a:r>
          </a:p>
        </p:txBody>
      </p:sp>
      <p:sp>
        <p:nvSpPr>
          <p:cNvPr id="84" name="Текст 22">
            <a:extLst>
              <a:ext uri="{FF2B5EF4-FFF2-40B4-BE49-F238E27FC236}">
                <a16:creationId xmlns:a16="http://schemas.microsoft.com/office/drawing/2014/main" id="{C917C38B-8D19-B313-0B0E-8471E1C70E01}"/>
              </a:ext>
            </a:extLst>
          </p:cNvPr>
          <p:cNvSpPr>
            <a:spLocks noGrp="1"/>
          </p:cNvSpPr>
          <p:nvPr>
            <p:ph type="body" sz="quarter" idx="32" hasCustomPrompt="1"/>
          </p:nvPr>
        </p:nvSpPr>
        <p:spPr>
          <a:xfrm>
            <a:off x="7249624" y="5099773"/>
            <a:ext cx="4451350" cy="466725"/>
          </a:xfrm>
          <a:prstGeom prst="rect">
            <a:avLst/>
          </a:prstGeom>
        </p:spPr>
        <p:txBody>
          <a:bodyPr lIns="540000" tIns="144000" rIns="0" bIns="251999">
            <a:normAutofit/>
          </a:bodyPr>
          <a:lstStyle>
            <a:lvl1pPr marL="0" indent="0">
              <a:buNone/>
              <a:defRPr sz="2000" b="1" i="0">
                <a:latin typeface="IngoStem Medium" panose="020B0503020203020204" pitchFamily="34" charset="0"/>
                <a:ea typeface="IngoStem Medium" panose="020B0503020203020204" pitchFamily="34" charset="0"/>
              </a:defRPr>
            </a:lvl1pPr>
            <a:lvl2pPr>
              <a:defRPr b="1" i="0">
                <a:latin typeface="IngoStem Bold" panose="020B0503020203020204" pitchFamily="34" charset="0"/>
                <a:ea typeface="IngoStem Bold" panose="020B0503020203020204" pitchFamily="34" charset="0"/>
              </a:defRPr>
            </a:lvl2pPr>
            <a:lvl3pPr>
              <a:defRPr b="1" i="0">
                <a:latin typeface="IngoStem Bold" panose="020B0503020203020204" pitchFamily="34" charset="0"/>
                <a:ea typeface="IngoStem Bold" panose="020B0503020203020204" pitchFamily="34" charset="0"/>
              </a:defRPr>
            </a:lvl3pPr>
            <a:lvl4pPr>
              <a:defRPr b="1" i="0">
                <a:latin typeface="IngoStem Bold" panose="020B0503020203020204" pitchFamily="34" charset="0"/>
                <a:ea typeface="IngoStem Bold" panose="020B0503020203020204" pitchFamily="34" charset="0"/>
              </a:defRPr>
            </a:lvl4pPr>
            <a:lvl5pPr>
              <a:defRPr b="1" i="0">
                <a:latin typeface="IngoStem Bold" panose="020B0503020203020204" pitchFamily="34" charset="0"/>
                <a:ea typeface="IngoStem Bold" panose="020B0503020203020204" pitchFamily="34" charset="0"/>
              </a:defRPr>
            </a:lvl5pPr>
          </a:lstStyle>
          <a:p>
            <a:pPr lvl="0"/>
            <a:r>
              <a:rPr lang="ru-RU" dirty="0"/>
              <a:t>Заголовок</a:t>
            </a:r>
          </a:p>
        </p:txBody>
      </p:sp>
    </p:spTree>
    <p:extLst>
      <p:ext uri="{BB962C8B-B14F-4D97-AF65-F5344CB8AC3E}">
        <p14:creationId xmlns:p14="http://schemas.microsoft.com/office/powerpoint/2010/main" val="3928430673"/>
      </p:ext>
    </p:extLst>
  </p:cSld>
  <p:clrMapOvr>
    <a:masterClrMapping/>
  </p:clrMapOvr>
  <p:extLst>
    <p:ext uri="{DCECCB84-F9BA-43D5-87BE-67443E8EF086}">
      <p15:sldGuideLst xmlns:p15="http://schemas.microsoft.com/office/powerpoint/2012/main">
        <p15:guide id="1" orient="horz" pos="2823">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Слайды с цифрами 4">
    <p:bg>
      <p:bgPr>
        <a:solidFill>
          <a:schemeClr val="bg1"/>
        </a:solidFill>
        <a:effectLst/>
      </p:bgPr>
    </p:bg>
    <p:spTree>
      <p:nvGrpSpPr>
        <p:cNvPr id="1" name=""/>
        <p:cNvGrpSpPr/>
        <p:nvPr/>
      </p:nvGrpSpPr>
      <p:grpSpPr>
        <a:xfrm>
          <a:off x="0" y="0"/>
          <a:ext cx="0" cy="0"/>
          <a:chOff x="0" y="0"/>
          <a:chExt cx="0" cy="0"/>
        </a:xfrm>
      </p:grpSpPr>
      <p:pic>
        <p:nvPicPr>
          <p:cNvPr id="70" name="Рисунок 69">
            <a:extLst>
              <a:ext uri="{FF2B5EF4-FFF2-40B4-BE49-F238E27FC236}">
                <a16:creationId xmlns:a16="http://schemas.microsoft.com/office/drawing/2014/main" id="{BCF00A28-54C8-CBB3-6F95-AD0AC4B8F7AA}"/>
              </a:ext>
            </a:extLst>
          </p:cNvPr>
          <p:cNvPicPr>
            <a:picLocks noChangeAspect="1"/>
          </p:cNvPicPr>
          <p:nvPr userDrawn="1"/>
        </p:nvPicPr>
        <p:blipFill>
          <a:blip>
            <a:extLst>
              <a:ext uri="{96DAC541-7B7A-43D3-8B79-37D633B846F1}">
                <asvg:svgBlip xmlns="" xmlns:asvg="http://schemas.microsoft.com/office/drawing/2016/SVG/main" r:embed="rId2"/>
              </a:ext>
            </a:extLst>
          </a:blip>
          <a:stretch>
            <a:fillRect/>
          </a:stretch>
        </p:blipFill>
        <p:spPr>
          <a:xfrm>
            <a:off x="10286947" y="635364"/>
            <a:ext cx="1285528" cy="137123"/>
          </a:xfrm>
          <a:prstGeom prst="rect">
            <a:avLst/>
          </a:prstGeom>
        </p:spPr>
      </p:pic>
      <p:sp>
        <p:nvSpPr>
          <p:cNvPr id="24" name="Title 1">
            <a:extLst>
              <a:ext uri="{FF2B5EF4-FFF2-40B4-BE49-F238E27FC236}">
                <a16:creationId xmlns:a16="http://schemas.microsoft.com/office/drawing/2014/main" id="{4537F9F4-9620-A582-BC9B-011739982C8A}"/>
              </a:ext>
            </a:extLst>
          </p:cNvPr>
          <p:cNvSpPr>
            <a:spLocks noGrp="1"/>
          </p:cNvSpPr>
          <p:nvPr>
            <p:ph type="title" hasCustomPrompt="1"/>
          </p:nvPr>
        </p:nvSpPr>
        <p:spPr>
          <a:xfrm>
            <a:off x="635080" y="634999"/>
            <a:ext cx="6578521" cy="525978"/>
          </a:xfrm>
          <a:prstGeom prst="rect">
            <a:avLst/>
          </a:prstGeom>
        </p:spPr>
        <p:txBody>
          <a:bodyPr wrap="square" lIns="0" tIns="0" rIns="0" bIns="0" anchor="t">
            <a:spAutoFit/>
          </a:bodyPr>
          <a:lstStyle>
            <a:lvl1pPr>
              <a:lnSpc>
                <a:spcPts val="4000"/>
              </a:lnSpc>
              <a:defRPr sz="4000" b="1" i="0" spc="0" baseline="0">
                <a:solidFill>
                  <a:srgbClr val="0062D2"/>
                </a:solidFill>
                <a:latin typeface="IngoStem Medium" panose="020B0503020203020204" pitchFamily="34" charset="0"/>
                <a:ea typeface="IngoStem Medium" panose="020B0503020203020204" pitchFamily="34" charset="0"/>
              </a:defRPr>
            </a:lvl1pPr>
          </a:lstStyle>
          <a:p>
            <a:r>
              <a:rPr lang="ru-RU" dirty="0"/>
              <a:t>Заголовок слайда</a:t>
            </a:r>
            <a:endParaRPr lang="en-US" dirty="0"/>
          </a:p>
        </p:txBody>
      </p:sp>
      <p:sp>
        <p:nvSpPr>
          <p:cNvPr id="2" name="Shape 3">
            <a:extLst>
              <a:ext uri="{FF2B5EF4-FFF2-40B4-BE49-F238E27FC236}">
                <a16:creationId xmlns:a16="http://schemas.microsoft.com/office/drawing/2014/main" id="{1297AD52-8C93-AE9A-A55D-34A02121A51F}"/>
              </a:ext>
            </a:extLst>
          </p:cNvPr>
          <p:cNvSpPr/>
          <p:nvPr userDrawn="1"/>
        </p:nvSpPr>
        <p:spPr>
          <a:xfrm>
            <a:off x="635080" y="2444750"/>
            <a:ext cx="5086986" cy="3778250"/>
          </a:xfrm>
          <a:prstGeom prst="rect">
            <a:avLst/>
          </a:prstGeom>
          <a:noFill/>
          <a:ln/>
        </p:spPr>
      </p:sp>
      <p:sp>
        <p:nvSpPr>
          <p:cNvPr id="3" name="Shape 4">
            <a:extLst>
              <a:ext uri="{FF2B5EF4-FFF2-40B4-BE49-F238E27FC236}">
                <a16:creationId xmlns:a16="http://schemas.microsoft.com/office/drawing/2014/main" id="{A9D95FF3-6467-D543-0F97-F288EFDFD0DD}"/>
              </a:ext>
            </a:extLst>
          </p:cNvPr>
          <p:cNvSpPr/>
          <p:nvPr userDrawn="1"/>
        </p:nvSpPr>
        <p:spPr>
          <a:xfrm>
            <a:off x="635080" y="2444750"/>
            <a:ext cx="5086986" cy="3778250"/>
          </a:xfrm>
          <a:prstGeom prst="rect">
            <a:avLst/>
          </a:prstGeom>
          <a:noFill/>
          <a:ln/>
        </p:spPr>
      </p:sp>
      <p:sp>
        <p:nvSpPr>
          <p:cNvPr id="5" name="Shape 6">
            <a:extLst>
              <a:ext uri="{FF2B5EF4-FFF2-40B4-BE49-F238E27FC236}">
                <a16:creationId xmlns:a16="http://schemas.microsoft.com/office/drawing/2014/main" id="{D339E8E2-61C7-D334-9BF1-D956CC67B337}"/>
              </a:ext>
            </a:extLst>
          </p:cNvPr>
          <p:cNvSpPr/>
          <p:nvPr userDrawn="1"/>
        </p:nvSpPr>
        <p:spPr>
          <a:xfrm>
            <a:off x="1682961" y="2444750"/>
            <a:ext cx="4039105" cy="3778250"/>
          </a:xfrm>
          <a:prstGeom prst="rect">
            <a:avLst/>
          </a:prstGeom>
          <a:noFill/>
          <a:ln/>
        </p:spPr>
      </p:sp>
      <p:sp>
        <p:nvSpPr>
          <p:cNvPr id="18" name="Текст 3">
            <a:extLst>
              <a:ext uri="{FF2B5EF4-FFF2-40B4-BE49-F238E27FC236}">
                <a16:creationId xmlns:a16="http://schemas.microsoft.com/office/drawing/2014/main" id="{07FB7F74-A499-8E8B-BECB-5F4CBD0EA189}"/>
              </a:ext>
            </a:extLst>
          </p:cNvPr>
          <p:cNvSpPr>
            <a:spLocks noGrp="1"/>
          </p:cNvSpPr>
          <p:nvPr>
            <p:ph type="body" sz="half" idx="2" hasCustomPrompt="1"/>
          </p:nvPr>
        </p:nvSpPr>
        <p:spPr>
          <a:xfrm>
            <a:off x="1427571" y="2946366"/>
            <a:ext cx="4446876" cy="550863"/>
          </a:xfrm>
          <a:prstGeom prst="rect">
            <a:avLst/>
          </a:prstGeom>
        </p:spPr>
        <p:txBody>
          <a:bodyPr lIns="503998" tIns="0" rIns="0" bIns="251999">
            <a:normAutofit/>
          </a:bodyPr>
          <a:lstStyle>
            <a:lvl1pPr marL="0" indent="0">
              <a:lnSpc>
                <a:spcPts val="1550"/>
              </a:lnSpc>
              <a:spcBef>
                <a:spcPts val="0"/>
              </a:spcBef>
              <a:buNone/>
              <a:defRPr sz="1200" b="0" i="0">
                <a:latin typeface="IngoStem" panose="020B0503020203020204" pitchFamily="34" charset="0"/>
                <a:ea typeface="IngoStem" panose="020B0503020203020204" pitchFamily="34" charset="0"/>
              </a:defRPr>
            </a:lvl1pPr>
            <a:lvl2pPr marL="228600" indent="0">
              <a:buNone/>
              <a:defRPr sz="700"/>
            </a:lvl2pPr>
            <a:lvl3pPr marL="457200" indent="0">
              <a:buNone/>
              <a:defRPr sz="600"/>
            </a:lvl3pPr>
            <a:lvl4pPr marL="685800" indent="0">
              <a:buNone/>
              <a:defRPr sz="500"/>
            </a:lvl4pPr>
            <a:lvl5pPr marL="914400" indent="0">
              <a:buNone/>
              <a:defRPr sz="500"/>
            </a:lvl5pPr>
            <a:lvl6pPr marL="1143000" indent="0">
              <a:buNone/>
              <a:defRPr sz="500"/>
            </a:lvl6pPr>
            <a:lvl7pPr marL="1371600" indent="0">
              <a:buNone/>
              <a:defRPr sz="500"/>
            </a:lvl7pPr>
            <a:lvl8pPr marL="1600200" indent="0">
              <a:buNone/>
              <a:defRPr sz="500"/>
            </a:lvl8pPr>
            <a:lvl9pPr marL="1828800" indent="0">
              <a:buNone/>
              <a:defRPr sz="500"/>
            </a:lvl9pPr>
          </a:lstStyle>
          <a:p>
            <a:pPr marL="0" marR="0" lvl="0" indent="0" algn="l" defTabSz="457200" rtl="0" eaLnBrk="1" fontAlgn="auto" latinLnBrk="0" hangingPunct="1">
              <a:lnSpc>
                <a:spcPts val="1550"/>
              </a:lnSpc>
              <a:spcBef>
                <a:spcPts val="0"/>
              </a:spcBef>
              <a:spcAft>
                <a:spcPts val="0"/>
              </a:spcAft>
              <a:buClrTx/>
              <a:buSzTx/>
              <a:buFont typeface="Arial" panose="020B0604020202020204" pitchFamily="34" charset="0"/>
              <a:buNone/>
              <a:tabLst/>
              <a:defRPr/>
            </a:pPr>
            <a:r>
              <a:rPr lang="en-US" sz="1200" b="0" i="0" spc="0" baseline="0" dirty="0" err="1">
                <a:solidFill>
                  <a:srgbClr val="000000">
                    <a:alpha val="100000"/>
                  </a:srgbClr>
                </a:solidFill>
                <a:latin typeface="IngoStem" panose="020B0503020203020204" pitchFamily="34" charset="0"/>
                <a:ea typeface="IngoStem" panose="020B0503020203020204" pitchFamily="34" charset="0"/>
                <a:cs typeface="IngoStem Regular" pitchFamily="34" charset="-120"/>
              </a:rPr>
              <a:t>Небольшой</a:t>
            </a:r>
            <a:r>
              <a:rPr lang="en-US" sz="1200" b="0" i="0" spc="0" baseline="0" dirty="0">
                <a:solidFill>
                  <a:srgbClr val="000000">
                    <a:alpha val="100000"/>
                  </a:srgbClr>
                </a:solidFill>
                <a:latin typeface="IngoStem" panose="020B0503020203020204" pitchFamily="34" charset="0"/>
                <a:ea typeface="IngoStem" panose="020B0503020203020204" pitchFamily="34" charset="0"/>
                <a:cs typeface="IngoStem Regular" pitchFamily="34" charset="-120"/>
              </a:rPr>
              <a:t> </a:t>
            </a:r>
            <a:r>
              <a:rPr lang="en-US" sz="1200" b="0" i="0" spc="0" baseline="0" dirty="0" err="1">
                <a:solidFill>
                  <a:srgbClr val="000000">
                    <a:alpha val="100000"/>
                  </a:srgbClr>
                </a:solidFill>
                <a:latin typeface="IngoStem" panose="020B0503020203020204" pitchFamily="34" charset="0"/>
                <a:ea typeface="IngoStem" panose="020B0503020203020204" pitchFamily="34" charset="0"/>
                <a:cs typeface="IngoStem Regular" pitchFamily="34" charset="-120"/>
              </a:rPr>
              <a:t>текст</a:t>
            </a:r>
            <a:r>
              <a:rPr lang="en-US" sz="1200" b="0" i="0" spc="0" baseline="0" dirty="0">
                <a:solidFill>
                  <a:srgbClr val="000000">
                    <a:alpha val="100000"/>
                  </a:srgbClr>
                </a:solidFill>
                <a:latin typeface="IngoStem" panose="020B0503020203020204" pitchFamily="34" charset="0"/>
                <a:ea typeface="IngoStem" panose="020B0503020203020204" pitchFamily="34" charset="0"/>
                <a:cs typeface="IngoStem Regular" pitchFamily="34" charset="-120"/>
              </a:rPr>
              <a:t> </a:t>
            </a:r>
            <a:r>
              <a:rPr lang="en-US" sz="1200" b="0" i="0" spc="0" baseline="0" dirty="0" err="1">
                <a:solidFill>
                  <a:srgbClr val="000000">
                    <a:alpha val="100000"/>
                  </a:srgbClr>
                </a:solidFill>
                <a:latin typeface="IngoStem" panose="020B0503020203020204" pitchFamily="34" charset="0"/>
                <a:ea typeface="IngoStem" panose="020B0503020203020204" pitchFamily="34" charset="0"/>
                <a:cs typeface="IngoStem Regular" pitchFamily="34" charset="-120"/>
              </a:rPr>
              <a:t>внутри</a:t>
            </a:r>
            <a:r>
              <a:rPr lang="en-US" sz="1200" b="0" i="0" spc="0" baseline="0" dirty="0">
                <a:solidFill>
                  <a:srgbClr val="000000">
                    <a:alpha val="100000"/>
                  </a:srgbClr>
                </a:solidFill>
                <a:latin typeface="IngoStem" panose="020B0503020203020204" pitchFamily="34" charset="0"/>
                <a:ea typeface="IngoStem" panose="020B0503020203020204" pitchFamily="34" charset="0"/>
                <a:cs typeface="IngoStem Regular" pitchFamily="34" charset="-120"/>
              </a:rPr>
              <a:t> </a:t>
            </a:r>
            <a:r>
              <a:rPr lang="en-US" sz="1200" b="0" i="0" spc="0" baseline="0" dirty="0" err="1">
                <a:solidFill>
                  <a:srgbClr val="000000">
                    <a:alpha val="100000"/>
                  </a:srgbClr>
                </a:solidFill>
                <a:latin typeface="IngoStem" panose="020B0503020203020204" pitchFamily="34" charset="0"/>
                <a:ea typeface="IngoStem" panose="020B0503020203020204" pitchFamily="34" charset="0"/>
                <a:cs typeface="IngoStem Regular" pitchFamily="34" charset="-120"/>
              </a:rPr>
              <a:t>плашки</a:t>
            </a:r>
            <a:r>
              <a:rPr lang="en-US" sz="1200" b="0" i="0" spc="0" baseline="0" dirty="0">
                <a:solidFill>
                  <a:srgbClr val="000000">
                    <a:alpha val="100000"/>
                  </a:srgbClr>
                </a:solidFill>
                <a:latin typeface="IngoStem" panose="020B0503020203020204" pitchFamily="34" charset="0"/>
                <a:ea typeface="IngoStem" panose="020B0503020203020204" pitchFamily="34" charset="0"/>
                <a:cs typeface="IngoStem Regular" pitchFamily="34" charset="-120"/>
              </a:rPr>
              <a:t> </a:t>
            </a:r>
            <a:r>
              <a:rPr lang="en-US" sz="1200" b="0" i="0" spc="0" baseline="0" dirty="0" err="1">
                <a:solidFill>
                  <a:srgbClr val="000000">
                    <a:alpha val="100000"/>
                  </a:srgbClr>
                </a:solidFill>
                <a:latin typeface="IngoStem" panose="020B0503020203020204" pitchFamily="34" charset="0"/>
                <a:ea typeface="IngoStem" panose="020B0503020203020204" pitchFamily="34" charset="0"/>
                <a:cs typeface="IngoStem Regular" pitchFamily="34" charset="-120"/>
              </a:rPr>
              <a:t>Небольшой</a:t>
            </a:r>
            <a:r>
              <a:rPr lang="en-US" sz="1200" b="0" i="0" spc="0" baseline="0" dirty="0">
                <a:solidFill>
                  <a:srgbClr val="000000">
                    <a:alpha val="100000"/>
                  </a:srgbClr>
                </a:solidFill>
                <a:latin typeface="IngoStem" panose="020B0503020203020204" pitchFamily="34" charset="0"/>
                <a:ea typeface="IngoStem" panose="020B0503020203020204" pitchFamily="34" charset="0"/>
                <a:cs typeface="IngoStem Regular" pitchFamily="34" charset="-120"/>
              </a:rPr>
              <a:t> </a:t>
            </a:r>
            <a:r>
              <a:rPr lang="en-US" sz="1200" b="0" i="0" spc="0" baseline="0" dirty="0" err="1">
                <a:solidFill>
                  <a:srgbClr val="000000">
                    <a:alpha val="100000"/>
                  </a:srgbClr>
                </a:solidFill>
                <a:latin typeface="IngoStem" panose="020B0503020203020204" pitchFamily="34" charset="0"/>
                <a:ea typeface="IngoStem" panose="020B0503020203020204" pitchFamily="34" charset="0"/>
                <a:cs typeface="IngoStem Regular" pitchFamily="34" charset="-120"/>
              </a:rPr>
              <a:t>текст</a:t>
            </a:r>
            <a:r>
              <a:rPr lang="en-US" sz="1200" b="0" i="0" spc="0" baseline="0" dirty="0">
                <a:solidFill>
                  <a:srgbClr val="000000">
                    <a:alpha val="100000"/>
                  </a:srgbClr>
                </a:solidFill>
                <a:latin typeface="IngoStem" panose="020B0503020203020204" pitchFamily="34" charset="0"/>
                <a:ea typeface="IngoStem" panose="020B0503020203020204" pitchFamily="34" charset="0"/>
                <a:cs typeface="IngoStem Regular" pitchFamily="34" charset="-120"/>
              </a:rPr>
              <a:t> </a:t>
            </a:r>
            <a:r>
              <a:rPr lang="en-US" sz="1200" b="0" i="0" spc="0" baseline="0" dirty="0" err="1">
                <a:solidFill>
                  <a:srgbClr val="000000">
                    <a:alpha val="100000"/>
                  </a:srgbClr>
                </a:solidFill>
                <a:latin typeface="IngoStem" panose="020B0503020203020204" pitchFamily="34" charset="0"/>
                <a:ea typeface="IngoStem" panose="020B0503020203020204" pitchFamily="34" charset="0"/>
                <a:cs typeface="IngoStem Regular" pitchFamily="34" charset="-120"/>
              </a:rPr>
              <a:t>плашки</a:t>
            </a:r>
            <a:r>
              <a:rPr lang="en-US" sz="1200" b="0" i="0" spc="0" baseline="0" dirty="0">
                <a:solidFill>
                  <a:srgbClr val="000000">
                    <a:alpha val="100000"/>
                  </a:srgbClr>
                </a:solidFill>
                <a:latin typeface="IngoStem" panose="020B0503020203020204" pitchFamily="34" charset="0"/>
                <a:ea typeface="IngoStem" panose="020B0503020203020204" pitchFamily="34" charset="0"/>
                <a:cs typeface="IngoStem Regular" pitchFamily="34" charset="-120"/>
              </a:rPr>
              <a:t> </a:t>
            </a:r>
            <a:r>
              <a:rPr lang="en-US" sz="1200" b="0" i="0" spc="0" baseline="0" dirty="0" err="1">
                <a:solidFill>
                  <a:srgbClr val="000000">
                    <a:alpha val="100000"/>
                  </a:srgbClr>
                </a:solidFill>
                <a:latin typeface="IngoStem" panose="020B0503020203020204" pitchFamily="34" charset="0"/>
                <a:ea typeface="IngoStem" panose="020B0503020203020204" pitchFamily="34" charset="0"/>
                <a:cs typeface="IngoStem Regular" pitchFamily="34" charset="-120"/>
              </a:rPr>
              <a:t>Небольшой</a:t>
            </a:r>
            <a:r>
              <a:rPr lang="en-US" sz="1200" b="0" i="0" spc="0" baseline="0" dirty="0">
                <a:solidFill>
                  <a:srgbClr val="000000">
                    <a:alpha val="100000"/>
                  </a:srgbClr>
                </a:solidFill>
                <a:latin typeface="IngoStem" panose="020B0503020203020204" pitchFamily="34" charset="0"/>
                <a:ea typeface="IngoStem" panose="020B0503020203020204" pitchFamily="34" charset="0"/>
                <a:cs typeface="IngoStem Regular" pitchFamily="34" charset="-120"/>
              </a:rPr>
              <a:t> </a:t>
            </a:r>
            <a:r>
              <a:rPr lang="en-US" sz="1200" b="0" i="0" spc="0" baseline="0" dirty="0" err="1">
                <a:solidFill>
                  <a:srgbClr val="000000">
                    <a:alpha val="100000"/>
                  </a:srgbClr>
                </a:solidFill>
                <a:latin typeface="IngoStem" panose="020B0503020203020204" pitchFamily="34" charset="0"/>
                <a:ea typeface="IngoStem" panose="020B0503020203020204" pitchFamily="34" charset="0"/>
                <a:cs typeface="IngoStem Regular" pitchFamily="34" charset="-120"/>
              </a:rPr>
              <a:t>текст</a:t>
            </a:r>
            <a:r>
              <a:rPr lang="en-US" sz="1200" b="0" i="0" spc="0" baseline="0" dirty="0">
                <a:solidFill>
                  <a:srgbClr val="000000">
                    <a:alpha val="100000"/>
                  </a:srgbClr>
                </a:solidFill>
                <a:latin typeface="IngoStem" panose="020B0503020203020204" pitchFamily="34" charset="0"/>
                <a:ea typeface="IngoStem" panose="020B0503020203020204" pitchFamily="34" charset="0"/>
                <a:cs typeface="IngoStem Regular" pitchFamily="34" charset="-120"/>
              </a:rPr>
              <a:t> </a:t>
            </a:r>
            <a:r>
              <a:rPr lang="en-US" sz="1200" b="0" i="0" spc="0" baseline="0" dirty="0" err="1">
                <a:solidFill>
                  <a:srgbClr val="000000">
                    <a:alpha val="100000"/>
                  </a:srgbClr>
                </a:solidFill>
                <a:latin typeface="IngoStem" panose="020B0503020203020204" pitchFamily="34" charset="0"/>
                <a:ea typeface="IngoStem" panose="020B0503020203020204" pitchFamily="34" charset="0"/>
                <a:cs typeface="IngoStem Regular" pitchFamily="34" charset="-120"/>
              </a:rPr>
              <a:t>внутри</a:t>
            </a:r>
            <a:r>
              <a:rPr lang="en-US" sz="1200" b="0" i="0" spc="0" baseline="0" dirty="0">
                <a:solidFill>
                  <a:srgbClr val="000000">
                    <a:alpha val="100000"/>
                  </a:srgbClr>
                </a:solidFill>
                <a:latin typeface="IngoStem" panose="020B0503020203020204" pitchFamily="34" charset="0"/>
                <a:ea typeface="IngoStem" panose="020B0503020203020204" pitchFamily="34" charset="0"/>
                <a:cs typeface="IngoStem Regular" pitchFamily="34" charset="-120"/>
              </a:rPr>
              <a:t> </a:t>
            </a:r>
            <a:r>
              <a:rPr lang="en-US" sz="1200" b="0" i="0" spc="0" baseline="0" dirty="0" err="1">
                <a:solidFill>
                  <a:srgbClr val="000000">
                    <a:alpha val="100000"/>
                  </a:srgbClr>
                </a:solidFill>
                <a:latin typeface="IngoStem" panose="020B0503020203020204" pitchFamily="34" charset="0"/>
                <a:ea typeface="IngoStem" panose="020B0503020203020204" pitchFamily="34" charset="0"/>
                <a:cs typeface="IngoStem Regular" pitchFamily="34" charset="-120"/>
              </a:rPr>
              <a:t>плашки</a:t>
            </a:r>
            <a:r>
              <a:rPr lang="en-US" sz="1200" b="0" i="0" spc="0" baseline="0" dirty="0">
                <a:solidFill>
                  <a:srgbClr val="000000">
                    <a:alpha val="100000"/>
                  </a:srgbClr>
                </a:solidFill>
                <a:latin typeface="IngoStem" panose="020B0503020203020204" pitchFamily="34" charset="0"/>
                <a:ea typeface="IngoStem" panose="020B0503020203020204" pitchFamily="34" charset="0"/>
                <a:cs typeface="IngoStem Regular" pitchFamily="34" charset="-120"/>
              </a:rPr>
              <a:t> </a:t>
            </a:r>
            <a:r>
              <a:rPr lang="en-US" sz="1200" b="0" i="0" spc="0" baseline="0" dirty="0" err="1">
                <a:solidFill>
                  <a:srgbClr val="000000">
                    <a:alpha val="100000"/>
                  </a:srgbClr>
                </a:solidFill>
                <a:latin typeface="IngoStem" panose="020B0503020203020204" pitchFamily="34" charset="0"/>
                <a:ea typeface="IngoStem" panose="020B0503020203020204" pitchFamily="34" charset="0"/>
                <a:cs typeface="IngoStem Regular" pitchFamily="34" charset="-120"/>
              </a:rPr>
              <a:t>Небольшой</a:t>
            </a:r>
            <a:r>
              <a:rPr lang="en-US" sz="1200" b="0" i="0" spc="0" baseline="0" dirty="0">
                <a:solidFill>
                  <a:srgbClr val="000000">
                    <a:alpha val="100000"/>
                  </a:srgbClr>
                </a:solidFill>
                <a:latin typeface="IngoStem" panose="020B0503020203020204" pitchFamily="34" charset="0"/>
                <a:ea typeface="IngoStem" panose="020B0503020203020204" pitchFamily="34" charset="0"/>
                <a:cs typeface="IngoStem Regular" pitchFamily="34" charset="-120"/>
              </a:rPr>
              <a:t> </a:t>
            </a:r>
            <a:r>
              <a:rPr lang="en-US" sz="1200" b="0" i="0" spc="0" baseline="0" dirty="0" err="1">
                <a:solidFill>
                  <a:srgbClr val="000000">
                    <a:alpha val="100000"/>
                  </a:srgbClr>
                </a:solidFill>
                <a:latin typeface="IngoStem" panose="020B0503020203020204" pitchFamily="34" charset="0"/>
                <a:ea typeface="IngoStem" panose="020B0503020203020204" pitchFamily="34" charset="0"/>
                <a:cs typeface="IngoStem Regular" pitchFamily="34" charset="-120"/>
              </a:rPr>
              <a:t>текст</a:t>
            </a:r>
            <a:r>
              <a:rPr lang="en-US" sz="1200" b="0" i="0" spc="0" baseline="0" dirty="0">
                <a:solidFill>
                  <a:srgbClr val="000000">
                    <a:alpha val="100000"/>
                  </a:srgbClr>
                </a:solidFill>
                <a:latin typeface="IngoStem" panose="020B0503020203020204" pitchFamily="34" charset="0"/>
                <a:ea typeface="IngoStem" panose="020B0503020203020204" pitchFamily="34" charset="0"/>
                <a:cs typeface="IngoStem Regular" pitchFamily="34" charset="-120"/>
              </a:rPr>
              <a:t> </a:t>
            </a:r>
            <a:r>
              <a:rPr lang="en-US" sz="1200" b="0" i="0" spc="0" baseline="0" dirty="0" err="1">
                <a:solidFill>
                  <a:srgbClr val="000000">
                    <a:alpha val="100000"/>
                  </a:srgbClr>
                </a:solidFill>
                <a:latin typeface="IngoStem" panose="020B0503020203020204" pitchFamily="34" charset="0"/>
                <a:ea typeface="IngoStem" panose="020B0503020203020204" pitchFamily="34" charset="0"/>
                <a:cs typeface="IngoStem Regular" pitchFamily="34" charset="-120"/>
              </a:rPr>
              <a:t>внутри</a:t>
            </a:r>
            <a:r>
              <a:rPr lang="en-US" sz="1200" b="0" i="0" spc="0" baseline="0" dirty="0">
                <a:solidFill>
                  <a:srgbClr val="000000">
                    <a:alpha val="100000"/>
                  </a:srgbClr>
                </a:solidFill>
                <a:latin typeface="IngoStem" panose="020B0503020203020204" pitchFamily="34" charset="0"/>
                <a:ea typeface="IngoStem" panose="020B0503020203020204" pitchFamily="34" charset="0"/>
                <a:cs typeface="IngoStem Regular" pitchFamily="34" charset="-120"/>
              </a:rPr>
              <a:t> </a:t>
            </a:r>
            <a:r>
              <a:rPr lang="en-US" sz="1200" b="0" i="0" spc="0" baseline="0" dirty="0" err="1">
                <a:solidFill>
                  <a:srgbClr val="000000">
                    <a:alpha val="100000"/>
                  </a:srgbClr>
                </a:solidFill>
                <a:latin typeface="IngoStem" panose="020B0503020203020204" pitchFamily="34" charset="0"/>
                <a:ea typeface="IngoStem" panose="020B0503020203020204" pitchFamily="34" charset="0"/>
                <a:cs typeface="IngoStem Regular" pitchFamily="34" charset="-120"/>
              </a:rPr>
              <a:t>плашки</a:t>
            </a:r>
            <a:r>
              <a:rPr lang="en-US" sz="1200" b="0" i="0" spc="0" baseline="0" dirty="0">
                <a:solidFill>
                  <a:srgbClr val="000000">
                    <a:alpha val="100000"/>
                  </a:srgbClr>
                </a:solidFill>
                <a:latin typeface="IngoStem" panose="020B0503020203020204" pitchFamily="34" charset="0"/>
                <a:ea typeface="IngoStem" panose="020B0503020203020204" pitchFamily="34" charset="0"/>
                <a:cs typeface="IngoStem Regular" pitchFamily="34" charset="-120"/>
              </a:rPr>
              <a:t> </a:t>
            </a:r>
            <a:endParaRPr lang="en-US" sz="1200" b="0" i="0" spc="0" baseline="0" dirty="0">
              <a:latin typeface="IngoStem" panose="020B0503020203020204" pitchFamily="34" charset="0"/>
              <a:ea typeface="IngoStem" panose="020B0503020203020204" pitchFamily="34" charset="0"/>
            </a:endParaRPr>
          </a:p>
        </p:txBody>
      </p:sp>
      <p:sp>
        <p:nvSpPr>
          <p:cNvPr id="19" name="Текст 10">
            <a:extLst>
              <a:ext uri="{FF2B5EF4-FFF2-40B4-BE49-F238E27FC236}">
                <a16:creationId xmlns:a16="http://schemas.microsoft.com/office/drawing/2014/main" id="{F7526E97-729F-134F-4DAB-08DD9B99D05D}"/>
              </a:ext>
            </a:extLst>
          </p:cNvPr>
          <p:cNvSpPr>
            <a:spLocks noGrp="1"/>
          </p:cNvSpPr>
          <p:nvPr>
            <p:ph type="body" sz="quarter" idx="10" hasCustomPrompt="1"/>
          </p:nvPr>
        </p:nvSpPr>
        <p:spPr>
          <a:xfrm>
            <a:off x="340830" y="2458276"/>
            <a:ext cx="1081787" cy="555706"/>
          </a:xfrm>
          <a:prstGeom prst="rect">
            <a:avLst/>
          </a:prstGeom>
        </p:spPr>
        <p:txBody>
          <a:bodyPr wrap="square" lIns="0" tIns="0" rIns="0" bIns="180000">
            <a:spAutoFit/>
          </a:bodyPr>
          <a:lstStyle>
            <a:lvl1pPr marL="0" indent="0" algn="r">
              <a:buNone/>
              <a:defRPr sz="2700" b="1" i="0" spc="-150">
                <a:solidFill>
                  <a:srgbClr val="0062D2"/>
                </a:solidFill>
                <a:latin typeface="IngoStem Bold" panose="020B0503020203020204" pitchFamily="34" charset="0"/>
                <a:ea typeface="IngoStem Bold" panose="020B0503020203020204" pitchFamily="34" charset="0"/>
              </a:defRPr>
            </a:lvl1pPr>
            <a:lvl2pPr>
              <a:defRPr sz="2700">
                <a:latin typeface="IngoStem" panose="020B0503020203020204" pitchFamily="34" charset="0"/>
                <a:ea typeface="IngoStem" panose="020B0503020203020204" pitchFamily="34" charset="0"/>
              </a:defRPr>
            </a:lvl2pPr>
            <a:lvl3pPr>
              <a:defRPr sz="2700">
                <a:latin typeface="IngoStem" panose="020B0503020203020204" pitchFamily="34" charset="0"/>
                <a:ea typeface="IngoStem" panose="020B0503020203020204" pitchFamily="34" charset="0"/>
              </a:defRPr>
            </a:lvl3pPr>
            <a:lvl4pPr>
              <a:defRPr sz="2700">
                <a:latin typeface="IngoStem" panose="020B0503020203020204" pitchFamily="34" charset="0"/>
                <a:ea typeface="IngoStem" panose="020B0503020203020204" pitchFamily="34" charset="0"/>
              </a:defRPr>
            </a:lvl4pPr>
            <a:lvl5pPr>
              <a:defRPr sz="2700">
                <a:latin typeface="IngoStem" panose="020B0503020203020204" pitchFamily="34" charset="0"/>
                <a:ea typeface="IngoStem" panose="020B0503020203020204" pitchFamily="34" charset="0"/>
              </a:defRPr>
            </a:lvl5pPr>
          </a:lstStyle>
          <a:p>
            <a:pPr lvl="0"/>
            <a:r>
              <a:rPr lang="ru-RU" dirty="0"/>
              <a:t>2010</a:t>
            </a:r>
          </a:p>
        </p:txBody>
      </p:sp>
      <p:sp>
        <p:nvSpPr>
          <p:cNvPr id="20" name="Текст 22">
            <a:extLst>
              <a:ext uri="{FF2B5EF4-FFF2-40B4-BE49-F238E27FC236}">
                <a16:creationId xmlns:a16="http://schemas.microsoft.com/office/drawing/2014/main" id="{D867FA05-2156-0088-792B-69ED50A6C0A2}"/>
              </a:ext>
            </a:extLst>
          </p:cNvPr>
          <p:cNvSpPr>
            <a:spLocks noGrp="1"/>
          </p:cNvSpPr>
          <p:nvPr>
            <p:ph type="body" sz="quarter" idx="17" hasCustomPrompt="1"/>
          </p:nvPr>
        </p:nvSpPr>
        <p:spPr>
          <a:xfrm>
            <a:off x="1422617" y="2472191"/>
            <a:ext cx="4451350" cy="466725"/>
          </a:xfrm>
          <a:prstGeom prst="rect">
            <a:avLst/>
          </a:prstGeom>
        </p:spPr>
        <p:txBody>
          <a:bodyPr lIns="540000" tIns="144000" rIns="0" bIns="251999">
            <a:normAutofit/>
          </a:bodyPr>
          <a:lstStyle>
            <a:lvl1pPr marL="0" indent="0">
              <a:buNone/>
              <a:defRPr sz="2000" b="1" i="0">
                <a:latin typeface="IngoStem Medium" panose="020B0503020203020204" pitchFamily="34" charset="0"/>
                <a:ea typeface="IngoStem Medium" panose="020B0503020203020204" pitchFamily="34" charset="0"/>
              </a:defRPr>
            </a:lvl1pPr>
            <a:lvl2pPr>
              <a:defRPr b="1" i="0">
                <a:latin typeface="IngoStem Bold" panose="020B0503020203020204" pitchFamily="34" charset="0"/>
                <a:ea typeface="IngoStem Bold" panose="020B0503020203020204" pitchFamily="34" charset="0"/>
              </a:defRPr>
            </a:lvl2pPr>
            <a:lvl3pPr>
              <a:defRPr b="1" i="0">
                <a:latin typeface="IngoStem Bold" panose="020B0503020203020204" pitchFamily="34" charset="0"/>
                <a:ea typeface="IngoStem Bold" panose="020B0503020203020204" pitchFamily="34" charset="0"/>
              </a:defRPr>
            </a:lvl3pPr>
            <a:lvl4pPr>
              <a:defRPr b="1" i="0">
                <a:latin typeface="IngoStem Bold" panose="020B0503020203020204" pitchFamily="34" charset="0"/>
                <a:ea typeface="IngoStem Bold" panose="020B0503020203020204" pitchFamily="34" charset="0"/>
              </a:defRPr>
            </a:lvl4pPr>
            <a:lvl5pPr>
              <a:defRPr b="1" i="0">
                <a:latin typeface="IngoStem Bold" panose="020B0503020203020204" pitchFamily="34" charset="0"/>
                <a:ea typeface="IngoStem Bold" panose="020B0503020203020204" pitchFamily="34" charset="0"/>
              </a:defRPr>
            </a:lvl5pPr>
          </a:lstStyle>
          <a:p>
            <a:pPr lvl="0"/>
            <a:r>
              <a:rPr lang="ru-RU" dirty="0"/>
              <a:t>Заголовок</a:t>
            </a:r>
          </a:p>
        </p:txBody>
      </p:sp>
      <p:sp>
        <p:nvSpPr>
          <p:cNvPr id="23" name="Текст 3">
            <a:extLst>
              <a:ext uri="{FF2B5EF4-FFF2-40B4-BE49-F238E27FC236}">
                <a16:creationId xmlns:a16="http://schemas.microsoft.com/office/drawing/2014/main" id="{17BC3D3D-046A-C93C-C8FB-839BD3C41A76}"/>
              </a:ext>
            </a:extLst>
          </p:cNvPr>
          <p:cNvSpPr>
            <a:spLocks noGrp="1"/>
          </p:cNvSpPr>
          <p:nvPr>
            <p:ph type="body" sz="half" idx="18" hasCustomPrompt="1"/>
          </p:nvPr>
        </p:nvSpPr>
        <p:spPr>
          <a:xfrm>
            <a:off x="1427571" y="4258973"/>
            <a:ext cx="4446876" cy="550863"/>
          </a:xfrm>
          <a:prstGeom prst="rect">
            <a:avLst/>
          </a:prstGeom>
        </p:spPr>
        <p:txBody>
          <a:bodyPr lIns="503998" tIns="0" rIns="0" bIns="251999">
            <a:normAutofit/>
          </a:bodyPr>
          <a:lstStyle>
            <a:lvl1pPr marL="0" indent="0">
              <a:lnSpc>
                <a:spcPts val="1550"/>
              </a:lnSpc>
              <a:spcBef>
                <a:spcPts val="0"/>
              </a:spcBef>
              <a:buNone/>
              <a:defRPr sz="1200" b="0" i="0">
                <a:latin typeface="IngoStem" panose="020B0503020203020204" pitchFamily="34" charset="0"/>
                <a:ea typeface="IngoStem" panose="020B0503020203020204" pitchFamily="34" charset="0"/>
              </a:defRPr>
            </a:lvl1pPr>
            <a:lvl2pPr marL="228600" indent="0">
              <a:buNone/>
              <a:defRPr sz="700"/>
            </a:lvl2pPr>
            <a:lvl3pPr marL="457200" indent="0">
              <a:buNone/>
              <a:defRPr sz="600"/>
            </a:lvl3pPr>
            <a:lvl4pPr marL="685800" indent="0">
              <a:buNone/>
              <a:defRPr sz="500"/>
            </a:lvl4pPr>
            <a:lvl5pPr marL="914400" indent="0">
              <a:buNone/>
              <a:defRPr sz="500"/>
            </a:lvl5pPr>
            <a:lvl6pPr marL="1143000" indent="0">
              <a:buNone/>
              <a:defRPr sz="500"/>
            </a:lvl6pPr>
            <a:lvl7pPr marL="1371600" indent="0">
              <a:buNone/>
              <a:defRPr sz="500"/>
            </a:lvl7pPr>
            <a:lvl8pPr marL="1600200" indent="0">
              <a:buNone/>
              <a:defRPr sz="500"/>
            </a:lvl8pPr>
            <a:lvl9pPr marL="1828800" indent="0">
              <a:buNone/>
              <a:defRPr sz="500"/>
            </a:lvl9pPr>
          </a:lstStyle>
          <a:p>
            <a:pPr marL="0" marR="0" lvl="0" indent="0" algn="l" defTabSz="457200" rtl="0" eaLnBrk="1" fontAlgn="auto" latinLnBrk="0" hangingPunct="1">
              <a:lnSpc>
                <a:spcPts val="1550"/>
              </a:lnSpc>
              <a:spcBef>
                <a:spcPts val="0"/>
              </a:spcBef>
              <a:spcAft>
                <a:spcPts val="0"/>
              </a:spcAft>
              <a:buClrTx/>
              <a:buSzTx/>
              <a:buFont typeface="Arial" panose="020B0604020202020204" pitchFamily="34" charset="0"/>
              <a:buNone/>
              <a:tabLst/>
              <a:defRPr/>
            </a:pPr>
            <a:r>
              <a:rPr lang="en-US" sz="1200" b="0" i="0" spc="0" baseline="0" dirty="0" err="1">
                <a:solidFill>
                  <a:srgbClr val="000000">
                    <a:alpha val="100000"/>
                  </a:srgbClr>
                </a:solidFill>
                <a:latin typeface="IngoStem" panose="020B0503020203020204" pitchFamily="34" charset="0"/>
                <a:ea typeface="IngoStem" panose="020B0503020203020204" pitchFamily="34" charset="0"/>
                <a:cs typeface="IngoStem Regular" pitchFamily="34" charset="-120"/>
              </a:rPr>
              <a:t>Небольшой</a:t>
            </a:r>
            <a:r>
              <a:rPr lang="en-US" sz="1200" b="0" i="0" spc="0" baseline="0" dirty="0">
                <a:solidFill>
                  <a:srgbClr val="000000">
                    <a:alpha val="100000"/>
                  </a:srgbClr>
                </a:solidFill>
                <a:latin typeface="IngoStem" panose="020B0503020203020204" pitchFamily="34" charset="0"/>
                <a:ea typeface="IngoStem" panose="020B0503020203020204" pitchFamily="34" charset="0"/>
                <a:cs typeface="IngoStem Regular" pitchFamily="34" charset="-120"/>
              </a:rPr>
              <a:t> </a:t>
            </a:r>
            <a:r>
              <a:rPr lang="en-US" sz="1200" b="0" i="0" spc="0" baseline="0" dirty="0" err="1">
                <a:solidFill>
                  <a:srgbClr val="000000">
                    <a:alpha val="100000"/>
                  </a:srgbClr>
                </a:solidFill>
                <a:latin typeface="IngoStem" panose="020B0503020203020204" pitchFamily="34" charset="0"/>
                <a:ea typeface="IngoStem" panose="020B0503020203020204" pitchFamily="34" charset="0"/>
                <a:cs typeface="IngoStem Regular" pitchFamily="34" charset="-120"/>
              </a:rPr>
              <a:t>текст</a:t>
            </a:r>
            <a:r>
              <a:rPr lang="en-US" sz="1200" b="0" i="0" spc="0" baseline="0" dirty="0">
                <a:solidFill>
                  <a:srgbClr val="000000">
                    <a:alpha val="100000"/>
                  </a:srgbClr>
                </a:solidFill>
                <a:latin typeface="IngoStem" panose="020B0503020203020204" pitchFamily="34" charset="0"/>
                <a:ea typeface="IngoStem" panose="020B0503020203020204" pitchFamily="34" charset="0"/>
                <a:cs typeface="IngoStem Regular" pitchFamily="34" charset="-120"/>
              </a:rPr>
              <a:t> </a:t>
            </a:r>
            <a:r>
              <a:rPr lang="en-US" sz="1200" b="0" i="0" spc="0" baseline="0" dirty="0" err="1">
                <a:solidFill>
                  <a:srgbClr val="000000">
                    <a:alpha val="100000"/>
                  </a:srgbClr>
                </a:solidFill>
                <a:latin typeface="IngoStem" panose="020B0503020203020204" pitchFamily="34" charset="0"/>
                <a:ea typeface="IngoStem" panose="020B0503020203020204" pitchFamily="34" charset="0"/>
                <a:cs typeface="IngoStem Regular" pitchFamily="34" charset="-120"/>
              </a:rPr>
              <a:t>внутри</a:t>
            </a:r>
            <a:r>
              <a:rPr lang="en-US" sz="1200" b="0" i="0" spc="0" baseline="0" dirty="0">
                <a:solidFill>
                  <a:srgbClr val="000000">
                    <a:alpha val="100000"/>
                  </a:srgbClr>
                </a:solidFill>
                <a:latin typeface="IngoStem" panose="020B0503020203020204" pitchFamily="34" charset="0"/>
                <a:ea typeface="IngoStem" panose="020B0503020203020204" pitchFamily="34" charset="0"/>
                <a:cs typeface="IngoStem Regular" pitchFamily="34" charset="-120"/>
              </a:rPr>
              <a:t> </a:t>
            </a:r>
            <a:r>
              <a:rPr lang="en-US" sz="1200" b="0" i="0" spc="0" baseline="0" dirty="0" err="1">
                <a:solidFill>
                  <a:srgbClr val="000000">
                    <a:alpha val="100000"/>
                  </a:srgbClr>
                </a:solidFill>
                <a:latin typeface="IngoStem" panose="020B0503020203020204" pitchFamily="34" charset="0"/>
                <a:ea typeface="IngoStem" panose="020B0503020203020204" pitchFamily="34" charset="0"/>
                <a:cs typeface="IngoStem Regular" pitchFamily="34" charset="-120"/>
              </a:rPr>
              <a:t>плашки</a:t>
            </a:r>
            <a:r>
              <a:rPr lang="en-US" sz="1200" b="0" i="0" spc="0" baseline="0" dirty="0">
                <a:solidFill>
                  <a:srgbClr val="000000">
                    <a:alpha val="100000"/>
                  </a:srgbClr>
                </a:solidFill>
                <a:latin typeface="IngoStem" panose="020B0503020203020204" pitchFamily="34" charset="0"/>
                <a:ea typeface="IngoStem" panose="020B0503020203020204" pitchFamily="34" charset="0"/>
                <a:cs typeface="IngoStem Regular" pitchFamily="34" charset="-120"/>
              </a:rPr>
              <a:t> </a:t>
            </a:r>
            <a:r>
              <a:rPr lang="en-US" sz="1200" b="0" i="0" spc="0" baseline="0" dirty="0" err="1">
                <a:solidFill>
                  <a:srgbClr val="000000">
                    <a:alpha val="100000"/>
                  </a:srgbClr>
                </a:solidFill>
                <a:latin typeface="IngoStem" panose="020B0503020203020204" pitchFamily="34" charset="0"/>
                <a:ea typeface="IngoStem" panose="020B0503020203020204" pitchFamily="34" charset="0"/>
                <a:cs typeface="IngoStem Regular" pitchFamily="34" charset="-120"/>
              </a:rPr>
              <a:t>Небольшой</a:t>
            </a:r>
            <a:r>
              <a:rPr lang="en-US" sz="1200" b="0" i="0" spc="0" baseline="0" dirty="0">
                <a:solidFill>
                  <a:srgbClr val="000000">
                    <a:alpha val="100000"/>
                  </a:srgbClr>
                </a:solidFill>
                <a:latin typeface="IngoStem" panose="020B0503020203020204" pitchFamily="34" charset="0"/>
                <a:ea typeface="IngoStem" panose="020B0503020203020204" pitchFamily="34" charset="0"/>
                <a:cs typeface="IngoStem Regular" pitchFamily="34" charset="-120"/>
              </a:rPr>
              <a:t> </a:t>
            </a:r>
            <a:r>
              <a:rPr lang="en-US" sz="1200" b="0" i="0" spc="0" baseline="0" dirty="0" err="1">
                <a:solidFill>
                  <a:srgbClr val="000000">
                    <a:alpha val="100000"/>
                  </a:srgbClr>
                </a:solidFill>
                <a:latin typeface="IngoStem" panose="020B0503020203020204" pitchFamily="34" charset="0"/>
                <a:ea typeface="IngoStem" panose="020B0503020203020204" pitchFamily="34" charset="0"/>
                <a:cs typeface="IngoStem Regular" pitchFamily="34" charset="-120"/>
              </a:rPr>
              <a:t>текст</a:t>
            </a:r>
            <a:r>
              <a:rPr lang="en-US" sz="1200" b="0" i="0" spc="0" baseline="0" dirty="0">
                <a:solidFill>
                  <a:srgbClr val="000000">
                    <a:alpha val="100000"/>
                  </a:srgbClr>
                </a:solidFill>
                <a:latin typeface="IngoStem" panose="020B0503020203020204" pitchFamily="34" charset="0"/>
                <a:ea typeface="IngoStem" panose="020B0503020203020204" pitchFamily="34" charset="0"/>
                <a:cs typeface="IngoStem Regular" pitchFamily="34" charset="-120"/>
              </a:rPr>
              <a:t> </a:t>
            </a:r>
            <a:r>
              <a:rPr lang="en-US" sz="1200" b="0" i="0" spc="0" baseline="0" dirty="0" err="1">
                <a:solidFill>
                  <a:srgbClr val="000000">
                    <a:alpha val="100000"/>
                  </a:srgbClr>
                </a:solidFill>
                <a:latin typeface="IngoStem" panose="020B0503020203020204" pitchFamily="34" charset="0"/>
                <a:ea typeface="IngoStem" panose="020B0503020203020204" pitchFamily="34" charset="0"/>
                <a:cs typeface="IngoStem Regular" pitchFamily="34" charset="-120"/>
              </a:rPr>
              <a:t>плашки</a:t>
            </a:r>
            <a:r>
              <a:rPr lang="en-US" sz="1200" b="0" i="0" spc="0" baseline="0" dirty="0">
                <a:solidFill>
                  <a:srgbClr val="000000">
                    <a:alpha val="100000"/>
                  </a:srgbClr>
                </a:solidFill>
                <a:latin typeface="IngoStem" panose="020B0503020203020204" pitchFamily="34" charset="0"/>
                <a:ea typeface="IngoStem" panose="020B0503020203020204" pitchFamily="34" charset="0"/>
                <a:cs typeface="IngoStem Regular" pitchFamily="34" charset="-120"/>
              </a:rPr>
              <a:t> </a:t>
            </a:r>
            <a:r>
              <a:rPr lang="en-US" sz="1200" b="0" i="0" spc="0" baseline="0" dirty="0" err="1">
                <a:solidFill>
                  <a:srgbClr val="000000">
                    <a:alpha val="100000"/>
                  </a:srgbClr>
                </a:solidFill>
                <a:latin typeface="IngoStem" panose="020B0503020203020204" pitchFamily="34" charset="0"/>
                <a:ea typeface="IngoStem" panose="020B0503020203020204" pitchFamily="34" charset="0"/>
                <a:cs typeface="IngoStem Regular" pitchFamily="34" charset="-120"/>
              </a:rPr>
              <a:t>Небольшой</a:t>
            </a:r>
            <a:r>
              <a:rPr lang="en-US" sz="1200" b="0" i="0" spc="0" baseline="0" dirty="0">
                <a:solidFill>
                  <a:srgbClr val="000000">
                    <a:alpha val="100000"/>
                  </a:srgbClr>
                </a:solidFill>
                <a:latin typeface="IngoStem" panose="020B0503020203020204" pitchFamily="34" charset="0"/>
                <a:ea typeface="IngoStem" panose="020B0503020203020204" pitchFamily="34" charset="0"/>
                <a:cs typeface="IngoStem Regular" pitchFamily="34" charset="-120"/>
              </a:rPr>
              <a:t> </a:t>
            </a:r>
            <a:r>
              <a:rPr lang="en-US" sz="1200" b="0" i="0" spc="0" baseline="0" dirty="0" err="1">
                <a:solidFill>
                  <a:srgbClr val="000000">
                    <a:alpha val="100000"/>
                  </a:srgbClr>
                </a:solidFill>
                <a:latin typeface="IngoStem" panose="020B0503020203020204" pitchFamily="34" charset="0"/>
                <a:ea typeface="IngoStem" panose="020B0503020203020204" pitchFamily="34" charset="0"/>
                <a:cs typeface="IngoStem Regular" pitchFamily="34" charset="-120"/>
              </a:rPr>
              <a:t>текст</a:t>
            </a:r>
            <a:r>
              <a:rPr lang="en-US" sz="1200" b="0" i="0" spc="0" baseline="0" dirty="0">
                <a:solidFill>
                  <a:srgbClr val="000000">
                    <a:alpha val="100000"/>
                  </a:srgbClr>
                </a:solidFill>
                <a:latin typeface="IngoStem" panose="020B0503020203020204" pitchFamily="34" charset="0"/>
                <a:ea typeface="IngoStem" panose="020B0503020203020204" pitchFamily="34" charset="0"/>
                <a:cs typeface="IngoStem Regular" pitchFamily="34" charset="-120"/>
              </a:rPr>
              <a:t> </a:t>
            </a:r>
            <a:r>
              <a:rPr lang="en-US" sz="1200" b="0" i="0" spc="0" baseline="0" dirty="0" err="1">
                <a:solidFill>
                  <a:srgbClr val="000000">
                    <a:alpha val="100000"/>
                  </a:srgbClr>
                </a:solidFill>
                <a:latin typeface="IngoStem" panose="020B0503020203020204" pitchFamily="34" charset="0"/>
                <a:ea typeface="IngoStem" panose="020B0503020203020204" pitchFamily="34" charset="0"/>
                <a:cs typeface="IngoStem Regular" pitchFamily="34" charset="-120"/>
              </a:rPr>
              <a:t>внутри</a:t>
            </a:r>
            <a:r>
              <a:rPr lang="en-US" sz="1200" b="0" i="0" spc="0" baseline="0" dirty="0">
                <a:solidFill>
                  <a:srgbClr val="000000">
                    <a:alpha val="100000"/>
                  </a:srgbClr>
                </a:solidFill>
                <a:latin typeface="IngoStem" panose="020B0503020203020204" pitchFamily="34" charset="0"/>
                <a:ea typeface="IngoStem" panose="020B0503020203020204" pitchFamily="34" charset="0"/>
                <a:cs typeface="IngoStem Regular" pitchFamily="34" charset="-120"/>
              </a:rPr>
              <a:t> </a:t>
            </a:r>
            <a:r>
              <a:rPr lang="en-US" sz="1200" b="0" i="0" spc="0" baseline="0" dirty="0" err="1">
                <a:solidFill>
                  <a:srgbClr val="000000">
                    <a:alpha val="100000"/>
                  </a:srgbClr>
                </a:solidFill>
                <a:latin typeface="IngoStem" panose="020B0503020203020204" pitchFamily="34" charset="0"/>
                <a:ea typeface="IngoStem" panose="020B0503020203020204" pitchFamily="34" charset="0"/>
                <a:cs typeface="IngoStem Regular" pitchFamily="34" charset="-120"/>
              </a:rPr>
              <a:t>плашки</a:t>
            </a:r>
            <a:r>
              <a:rPr lang="en-US" sz="1200" b="0" i="0" spc="0" baseline="0" dirty="0">
                <a:solidFill>
                  <a:srgbClr val="000000">
                    <a:alpha val="100000"/>
                  </a:srgbClr>
                </a:solidFill>
                <a:latin typeface="IngoStem" panose="020B0503020203020204" pitchFamily="34" charset="0"/>
                <a:ea typeface="IngoStem" panose="020B0503020203020204" pitchFamily="34" charset="0"/>
                <a:cs typeface="IngoStem Regular" pitchFamily="34" charset="-120"/>
              </a:rPr>
              <a:t> </a:t>
            </a:r>
            <a:r>
              <a:rPr lang="en-US" sz="1200" b="0" i="0" spc="0" baseline="0" dirty="0" err="1">
                <a:solidFill>
                  <a:srgbClr val="000000">
                    <a:alpha val="100000"/>
                  </a:srgbClr>
                </a:solidFill>
                <a:latin typeface="IngoStem" panose="020B0503020203020204" pitchFamily="34" charset="0"/>
                <a:ea typeface="IngoStem" panose="020B0503020203020204" pitchFamily="34" charset="0"/>
                <a:cs typeface="IngoStem Regular" pitchFamily="34" charset="-120"/>
              </a:rPr>
              <a:t>Небольшой</a:t>
            </a:r>
            <a:r>
              <a:rPr lang="en-US" sz="1200" b="0" i="0" spc="0" baseline="0" dirty="0">
                <a:solidFill>
                  <a:srgbClr val="000000">
                    <a:alpha val="100000"/>
                  </a:srgbClr>
                </a:solidFill>
                <a:latin typeface="IngoStem" panose="020B0503020203020204" pitchFamily="34" charset="0"/>
                <a:ea typeface="IngoStem" panose="020B0503020203020204" pitchFamily="34" charset="0"/>
                <a:cs typeface="IngoStem Regular" pitchFamily="34" charset="-120"/>
              </a:rPr>
              <a:t> </a:t>
            </a:r>
            <a:r>
              <a:rPr lang="en-US" sz="1200" b="0" i="0" spc="0" baseline="0" dirty="0" err="1">
                <a:solidFill>
                  <a:srgbClr val="000000">
                    <a:alpha val="100000"/>
                  </a:srgbClr>
                </a:solidFill>
                <a:latin typeface="IngoStem" panose="020B0503020203020204" pitchFamily="34" charset="0"/>
                <a:ea typeface="IngoStem" panose="020B0503020203020204" pitchFamily="34" charset="0"/>
                <a:cs typeface="IngoStem Regular" pitchFamily="34" charset="-120"/>
              </a:rPr>
              <a:t>текст</a:t>
            </a:r>
            <a:r>
              <a:rPr lang="en-US" sz="1200" b="0" i="0" spc="0" baseline="0" dirty="0">
                <a:solidFill>
                  <a:srgbClr val="000000">
                    <a:alpha val="100000"/>
                  </a:srgbClr>
                </a:solidFill>
                <a:latin typeface="IngoStem" panose="020B0503020203020204" pitchFamily="34" charset="0"/>
                <a:ea typeface="IngoStem" panose="020B0503020203020204" pitchFamily="34" charset="0"/>
                <a:cs typeface="IngoStem Regular" pitchFamily="34" charset="-120"/>
              </a:rPr>
              <a:t> </a:t>
            </a:r>
            <a:r>
              <a:rPr lang="en-US" sz="1200" b="0" i="0" spc="0" baseline="0" dirty="0" err="1">
                <a:solidFill>
                  <a:srgbClr val="000000">
                    <a:alpha val="100000"/>
                  </a:srgbClr>
                </a:solidFill>
                <a:latin typeface="IngoStem" panose="020B0503020203020204" pitchFamily="34" charset="0"/>
                <a:ea typeface="IngoStem" panose="020B0503020203020204" pitchFamily="34" charset="0"/>
                <a:cs typeface="IngoStem Regular" pitchFamily="34" charset="-120"/>
              </a:rPr>
              <a:t>внутри</a:t>
            </a:r>
            <a:r>
              <a:rPr lang="en-US" sz="1200" b="0" i="0" spc="0" baseline="0" dirty="0">
                <a:solidFill>
                  <a:srgbClr val="000000">
                    <a:alpha val="100000"/>
                  </a:srgbClr>
                </a:solidFill>
                <a:latin typeface="IngoStem" panose="020B0503020203020204" pitchFamily="34" charset="0"/>
                <a:ea typeface="IngoStem" panose="020B0503020203020204" pitchFamily="34" charset="0"/>
                <a:cs typeface="IngoStem Regular" pitchFamily="34" charset="-120"/>
              </a:rPr>
              <a:t> </a:t>
            </a:r>
            <a:r>
              <a:rPr lang="en-US" sz="1200" b="0" i="0" spc="0" baseline="0" dirty="0" err="1">
                <a:solidFill>
                  <a:srgbClr val="000000">
                    <a:alpha val="100000"/>
                  </a:srgbClr>
                </a:solidFill>
                <a:latin typeface="IngoStem" panose="020B0503020203020204" pitchFamily="34" charset="0"/>
                <a:ea typeface="IngoStem" panose="020B0503020203020204" pitchFamily="34" charset="0"/>
                <a:cs typeface="IngoStem Regular" pitchFamily="34" charset="-120"/>
              </a:rPr>
              <a:t>плашки</a:t>
            </a:r>
            <a:r>
              <a:rPr lang="en-US" sz="1200" b="0" i="0" spc="0" baseline="0" dirty="0">
                <a:solidFill>
                  <a:srgbClr val="000000">
                    <a:alpha val="100000"/>
                  </a:srgbClr>
                </a:solidFill>
                <a:latin typeface="IngoStem" panose="020B0503020203020204" pitchFamily="34" charset="0"/>
                <a:ea typeface="IngoStem" panose="020B0503020203020204" pitchFamily="34" charset="0"/>
                <a:cs typeface="IngoStem Regular" pitchFamily="34" charset="-120"/>
              </a:rPr>
              <a:t> </a:t>
            </a:r>
            <a:endParaRPr lang="en-US" sz="1200" b="0" i="0" spc="0" baseline="0" dirty="0">
              <a:latin typeface="IngoStem" panose="020B0503020203020204" pitchFamily="34" charset="0"/>
              <a:ea typeface="IngoStem" panose="020B0503020203020204" pitchFamily="34" charset="0"/>
            </a:endParaRPr>
          </a:p>
        </p:txBody>
      </p:sp>
      <p:sp>
        <p:nvSpPr>
          <p:cNvPr id="26" name="Текст 22">
            <a:extLst>
              <a:ext uri="{FF2B5EF4-FFF2-40B4-BE49-F238E27FC236}">
                <a16:creationId xmlns:a16="http://schemas.microsoft.com/office/drawing/2014/main" id="{E124BB85-A953-6FAF-0EA0-376DC92EE30A}"/>
              </a:ext>
            </a:extLst>
          </p:cNvPr>
          <p:cNvSpPr>
            <a:spLocks noGrp="1"/>
          </p:cNvSpPr>
          <p:nvPr>
            <p:ph type="body" sz="quarter" idx="19" hasCustomPrompt="1"/>
          </p:nvPr>
        </p:nvSpPr>
        <p:spPr>
          <a:xfrm>
            <a:off x="1422617" y="3784797"/>
            <a:ext cx="4451350" cy="466725"/>
          </a:xfrm>
          <a:prstGeom prst="rect">
            <a:avLst/>
          </a:prstGeom>
        </p:spPr>
        <p:txBody>
          <a:bodyPr lIns="540000" tIns="144000" rIns="0" bIns="251999">
            <a:normAutofit/>
          </a:bodyPr>
          <a:lstStyle>
            <a:lvl1pPr marL="0" indent="0">
              <a:buNone/>
              <a:defRPr sz="2000" b="1" i="0">
                <a:latin typeface="IngoStem Medium" panose="020B0503020203020204" pitchFamily="34" charset="0"/>
                <a:ea typeface="IngoStem Medium" panose="020B0503020203020204" pitchFamily="34" charset="0"/>
              </a:defRPr>
            </a:lvl1pPr>
            <a:lvl2pPr>
              <a:defRPr b="1" i="0">
                <a:latin typeface="IngoStem Bold" panose="020B0503020203020204" pitchFamily="34" charset="0"/>
                <a:ea typeface="IngoStem Bold" panose="020B0503020203020204" pitchFamily="34" charset="0"/>
              </a:defRPr>
            </a:lvl2pPr>
            <a:lvl3pPr>
              <a:defRPr b="1" i="0">
                <a:latin typeface="IngoStem Bold" panose="020B0503020203020204" pitchFamily="34" charset="0"/>
                <a:ea typeface="IngoStem Bold" panose="020B0503020203020204" pitchFamily="34" charset="0"/>
              </a:defRPr>
            </a:lvl3pPr>
            <a:lvl4pPr>
              <a:defRPr b="1" i="0">
                <a:latin typeface="IngoStem Bold" panose="020B0503020203020204" pitchFamily="34" charset="0"/>
                <a:ea typeface="IngoStem Bold" panose="020B0503020203020204" pitchFamily="34" charset="0"/>
              </a:defRPr>
            </a:lvl4pPr>
            <a:lvl5pPr>
              <a:defRPr b="1" i="0">
                <a:latin typeface="IngoStem Bold" panose="020B0503020203020204" pitchFamily="34" charset="0"/>
                <a:ea typeface="IngoStem Bold" panose="020B0503020203020204" pitchFamily="34" charset="0"/>
              </a:defRPr>
            </a:lvl5pPr>
          </a:lstStyle>
          <a:p>
            <a:pPr lvl="0"/>
            <a:r>
              <a:rPr lang="ru-RU" dirty="0"/>
              <a:t>Заголовок</a:t>
            </a:r>
          </a:p>
        </p:txBody>
      </p:sp>
      <p:sp>
        <p:nvSpPr>
          <p:cNvPr id="31" name="Текст 3">
            <a:extLst>
              <a:ext uri="{FF2B5EF4-FFF2-40B4-BE49-F238E27FC236}">
                <a16:creationId xmlns:a16="http://schemas.microsoft.com/office/drawing/2014/main" id="{3DF95791-AA0E-BC24-785D-3618CC1896E8}"/>
              </a:ext>
            </a:extLst>
          </p:cNvPr>
          <p:cNvSpPr>
            <a:spLocks noGrp="1"/>
          </p:cNvSpPr>
          <p:nvPr>
            <p:ph type="body" sz="half" idx="20" hasCustomPrompt="1"/>
          </p:nvPr>
        </p:nvSpPr>
        <p:spPr>
          <a:xfrm>
            <a:off x="1432524" y="5571579"/>
            <a:ext cx="4446876" cy="550863"/>
          </a:xfrm>
          <a:prstGeom prst="rect">
            <a:avLst/>
          </a:prstGeom>
        </p:spPr>
        <p:txBody>
          <a:bodyPr lIns="503998" tIns="0" rIns="0" bIns="251999">
            <a:normAutofit/>
          </a:bodyPr>
          <a:lstStyle>
            <a:lvl1pPr marL="0" indent="0">
              <a:lnSpc>
                <a:spcPts val="1550"/>
              </a:lnSpc>
              <a:spcBef>
                <a:spcPts val="0"/>
              </a:spcBef>
              <a:buNone/>
              <a:defRPr sz="1200" b="0" i="0">
                <a:latin typeface="IngoStem" panose="020B0503020203020204" pitchFamily="34" charset="0"/>
                <a:ea typeface="IngoStem" panose="020B0503020203020204" pitchFamily="34" charset="0"/>
              </a:defRPr>
            </a:lvl1pPr>
            <a:lvl2pPr marL="228600" indent="0">
              <a:buNone/>
              <a:defRPr sz="700"/>
            </a:lvl2pPr>
            <a:lvl3pPr marL="457200" indent="0">
              <a:buNone/>
              <a:defRPr sz="600"/>
            </a:lvl3pPr>
            <a:lvl4pPr marL="685800" indent="0">
              <a:buNone/>
              <a:defRPr sz="500"/>
            </a:lvl4pPr>
            <a:lvl5pPr marL="914400" indent="0">
              <a:buNone/>
              <a:defRPr sz="500"/>
            </a:lvl5pPr>
            <a:lvl6pPr marL="1143000" indent="0">
              <a:buNone/>
              <a:defRPr sz="500"/>
            </a:lvl6pPr>
            <a:lvl7pPr marL="1371600" indent="0">
              <a:buNone/>
              <a:defRPr sz="500"/>
            </a:lvl7pPr>
            <a:lvl8pPr marL="1600200" indent="0">
              <a:buNone/>
              <a:defRPr sz="500"/>
            </a:lvl8pPr>
            <a:lvl9pPr marL="1828800" indent="0">
              <a:buNone/>
              <a:defRPr sz="500"/>
            </a:lvl9pPr>
          </a:lstStyle>
          <a:p>
            <a:pPr marL="0" marR="0" lvl="0" indent="0" algn="l" defTabSz="457200" rtl="0" eaLnBrk="1" fontAlgn="auto" latinLnBrk="0" hangingPunct="1">
              <a:lnSpc>
                <a:spcPts val="1550"/>
              </a:lnSpc>
              <a:spcBef>
                <a:spcPts val="0"/>
              </a:spcBef>
              <a:spcAft>
                <a:spcPts val="0"/>
              </a:spcAft>
              <a:buClrTx/>
              <a:buSzTx/>
              <a:buFont typeface="Arial" panose="020B0604020202020204" pitchFamily="34" charset="0"/>
              <a:buNone/>
              <a:tabLst/>
              <a:defRPr/>
            </a:pPr>
            <a:r>
              <a:rPr lang="en-US" sz="1200" b="0" i="0" spc="0" baseline="0" dirty="0" err="1">
                <a:solidFill>
                  <a:srgbClr val="000000">
                    <a:alpha val="100000"/>
                  </a:srgbClr>
                </a:solidFill>
                <a:latin typeface="IngoStem" panose="020B0503020203020204" pitchFamily="34" charset="0"/>
                <a:ea typeface="IngoStem" panose="020B0503020203020204" pitchFamily="34" charset="0"/>
                <a:cs typeface="IngoStem Regular" pitchFamily="34" charset="-120"/>
              </a:rPr>
              <a:t>Небольшой</a:t>
            </a:r>
            <a:r>
              <a:rPr lang="en-US" sz="1200" b="0" i="0" spc="0" baseline="0" dirty="0">
                <a:solidFill>
                  <a:srgbClr val="000000">
                    <a:alpha val="100000"/>
                  </a:srgbClr>
                </a:solidFill>
                <a:latin typeface="IngoStem" panose="020B0503020203020204" pitchFamily="34" charset="0"/>
                <a:ea typeface="IngoStem" panose="020B0503020203020204" pitchFamily="34" charset="0"/>
                <a:cs typeface="IngoStem Regular" pitchFamily="34" charset="-120"/>
              </a:rPr>
              <a:t> </a:t>
            </a:r>
            <a:r>
              <a:rPr lang="en-US" sz="1200" b="0" i="0" spc="0" baseline="0" dirty="0" err="1">
                <a:solidFill>
                  <a:srgbClr val="000000">
                    <a:alpha val="100000"/>
                  </a:srgbClr>
                </a:solidFill>
                <a:latin typeface="IngoStem" panose="020B0503020203020204" pitchFamily="34" charset="0"/>
                <a:ea typeface="IngoStem" panose="020B0503020203020204" pitchFamily="34" charset="0"/>
                <a:cs typeface="IngoStem Regular" pitchFamily="34" charset="-120"/>
              </a:rPr>
              <a:t>текст</a:t>
            </a:r>
            <a:r>
              <a:rPr lang="en-US" sz="1200" b="0" i="0" spc="0" baseline="0" dirty="0">
                <a:solidFill>
                  <a:srgbClr val="000000">
                    <a:alpha val="100000"/>
                  </a:srgbClr>
                </a:solidFill>
                <a:latin typeface="IngoStem" panose="020B0503020203020204" pitchFamily="34" charset="0"/>
                <a:ea typeface="IngoStem" panose="020B0503020203020204" pitchFamily="34" charset="0"/>
                <a:cs typeface="IngoStem Regular" pitchFamily="34" charset="-120"/>
              </a:rPr>
              <a:t> </a:t>
            </a:r>
            <a:r>
              <a:rPr lang="en-US" sz="1200" b="0" i="0" spc="0" baseline="0" dirty="0" err="1">
                <a:solidFill>
                  <a:srgbClr val="000000">
                    <a:alpha val="100000"/>
                  </a:srgbClr>
                </a:solidFill>
                <a:latin typeface="IngoStem" panose="020B0503020203020204" pitchFamily="34" charset="0"/>
                <a:ea typeface="IngoStem" panose="020B0503020203020204" pitchFamily="34" charset="0"/>
                <a:cs typeface="IngoStem Regular" pitchFamily="34" charset="-120"/>
              </a:rPr>
              <a:t>внутри</a:t>
            </a:r>
            <a:r>
              <a:rPr lang="en-US" sz="1200" b="0" i="0" spc="0" baseline="0" dirty="0">
                <a:solidFill>
                  <a:srgbClr val="000000">
                    <a:alpha val="100000"/>
                  </a:srgbClr>
                </a:solidFill>
                <a:latin typeface="IngoStem" panose="020B0503020203020204" pitchFamily="34" charset="0"/>
                <a:ea typeface="IngoStem" panose="020B0503020203020204" pitchFamily="34" charset="0"/>
                <a:cs typeface="IngoStem Regular" pitchFamily="34" charset="-120"/>
              </a:rPr>
              <a:t> </a:t>
            </a:r>
            <a:r>
              <a:rPr lang="en-US" sz="1200" b="0" i="0" spc="0" baseline="0" dirty="0" err="1">
                <a:solidFill>
                  <a:srgbClr val="000000">
                    <a:alpha val="100000"/>
                  </a:srgbClr>
                </a:solidFill>
                <a:latin typeface="IngoStem" panose="020B0503020203020204" pitchFamily="34" charset="0"/>
                <a:ea typeface="IngoStem" panose="020B0503020203020204" pitchFamily="34" charset="0"/>
                <a:cs typeface="IngoStem Regular" pitchFamily="34" charset="-120"/>
              </a:rPr>
              <a:t>плашки</a:t>
            </a:r>
            <a:r>
              <a:rPr lang="en-US" sz="1200" b="0" i="0" spc="0" baseline="0" dirty="0">
                <a:solidFill>
                  <a:srgbClr val="000000">
                    <a:alpha val="100000"/>
                  </a:srgbClr>
                </a:solidFill>
                <a:latin typeface="IngoStem" panose="020B0503020203020204" pitchFamily="34" charset="0"/>
                <a:ea typeface="IngoStem" panose="020B0503020203020204" pitchFamily="34" charset="0"/>
                <a:cs typeface="IngoStem Regular" pitchFamily="34" charset="-120"/>
              </a:rPr>
              <a:t> </a:t>
            </a:r>
            <a:r>
              <a:rPr lang="en-US" sz="1200" b="0" i="0" spc="0" baseline="0" dirty="0" err="1">
                <a:solidFill>
                  <a:srgbClr val="000000">
                    <a:alpha val="100000"/>
                  </a:srgbClr>
                </a:solidFill>
                <a:latin typeface="IngoStem" panose="020B0503020203020204" pitchFamily="34" charset="0"/>
                <a:ea typeface="IngoStem" panose="020B0503020203020204" pitchFamily="34" charset="0"/>
                <a:cs typeface="IngoStem Regular" pitchFamily="34" charset="-120"/>
              </a:rPr>
              <a:t>Небольшой</a:t>
            </a:r>
            <a:r>
              <a:rPr lang="en-US" sz="1200" b="0" i="0" spc="0" baseline="0" dirty="0">
                <a:solidFill>
                  <a:srgbClr val="000000">
                    <a:alpha val="100000"/>
                  </a:srgbClr>
                </a:solidFill>
                <a:latin typeface="IngoStem" panose="020B0503020203020204" pitchFamily="34" charset="0"/>
                <a:ea typeface="IngoStem" panose="020B0503020203020204" pitchFamily="34" charset="0"/>
                <a:cs typeface="IngoStem Regular" pitchFamily="34" charset="-120"/>
              </a:rPr>
              <a:t> </a:t>
            </a:r>
            <a:r>
              <a:rPr lang="en-US" sz="1200" b="0" i="0" spc="0" baseline="0" dirty="0" err="1">
                <a:solidFill>
                  <a:srgbClr val="000000">
                    <a:alpha val="100000"/>
                  </a:srgbClr>
                </a:solidFill>
                <a:latin typeface="IngoStem" panose="020B0503020203020204" pitchFamily="34" charset="0"/>
                <a:ea typeface="IngoStem" panose="020B0503020203020204" pitchFamily="34" charset="0"/>
                <a:cs typeface="IngoStem Regular" pitchFamily="34" charset="-120"/>
              </a:rPr>
              <a:t>текст</a:t>
            </a:r>
            <a:r>
              <a:rPr lang="en-US" sz="1200" b="0" i="0" spc="0" baseline="0" dirty="0">
                <a:solidFill>
                  <a:srgbClr val="000000">
                    <a:alpha val="100000"/>
                  </a:srgbClr>
                </a:solidFill>
                <a:latin typeface="IngoStem" panose="020B0503020203020204" pitchFamily="34" charset="0"/>
                <a:ea typeface="IngoStem" panose="020B0503020203020204" pitchFamily="34" charset="0"/>
                <a:cs typeface="IngoStem Regular" pitchFamily="34" charset="-120"/>
              </a:rPr>
              <a:t> </a:t>
            </a:r>
            <a:r>
              <a:rPr lang="en-US" sz="1200" b="0" i="0" spc="0" baseline="0" dirty="0" err="1">
                <a:solidFill>
                  <a:srgbClr val="000000">
                    <a:alpha val="100000"/>
                  </a:srgbClr>
                </a:solidFill>
                <a:latin typeface="IngoStem" panose="020B0503020203020204" pitchFamily="34" charset="0"/>
                <a:ea typeface="IngoStem" panose="020B0503020203020204" pitchFamily="34" charset="0"/>
                <a:cs typeface="IngoStem Regular" pitchFamily="34" charset="-120"/>
              </a:rPr>
              <a:t>плашки</a:t>
            </a:r>
            <a:r>
              <a:rPr lang="en-US" sz="1200" b="0" i="0" spc="0" baseline="0" dirty="0">
                <a:solidFill>
                  <a:srgbClr val="000000">
                    <a:alpha val="100000"/>
                  </a:srgbClr>
                </a:solidFill>
                <a:latin typeface="IngoStem" panose="020B0503020203020204" pitchFamily="34" charset="0"/>
                <a:ea typeface="IngoStem" panose="020B0503020203020204" pitchFamily="34" charset="0"/>
                <a:cs typeface="IngoStem Regular" pitchFamily="34" charset="-120"/>
              </a:rPr>
              <a:t> </a:t>
            </a:r>
            <a:r>
              <a:rPr lang="en-US" sz="1200" b="0" i="0" spc="0" baseline="0" dirty="0" err="1">
                <a:solidFill>
                  <a:srgbClr val="000000">
                    <a:alpha val="100000"/>
                  </a:srgbClr>
                </a:solidFill>
                <a:latin typeface="IngoStem" panose="020B0503020203020204" pitchFamily="34" charset="0"/>
                <a:ea typeface="IngoStem" panose="020B0503020203020204" pitchFamily="34" charset="0"/>
                <a:cs typeface="IngoStem Regular" pitchFamily="34" charset="-120"/>
              </a:rPr>
              <a:t>Небольшой</a:t>
            </a:r>
            <a:r>
              <a:rPr lang="en-US" sz="1200" b="0" i="0" spc="0" baseline="0" dirty="0">
                <a:solidFill>
                  <a:srgbClr val="000000">
                    <a:alpha val="100000"/>
                  </a:srgbClr>
                </a:solidFill>
                <a:latin typeface="IngoStem" panose="020B0503020203020204" pitchFamily="34" charset="0"/>
                <a:ea typeface="IngoStem" panose="020B0503020203020204" pitchFamily="34" charset="0"/>
                <a:cs typeface="IngoStem Regular" pitchFamily="34" charset="-120"/>
              </a:rPr>
              <a:t> </a:t>
            </a:r>
            <a:r>
              <a:rPr lang="en-US" sz="1200" b="0" i="0" spc="0" baseline="0" dirty="0" err="1">
                <a:solidFill>
                  <a:srgbClr val="000000">
                    <a:alpha val="100000"/>
                  </a:srgbClr>
                </a:solidFill>
                <a:latin typeface="IngoStem" panose="020B0503020203020204" pitchFamily="34" charset="0"/>
                <a:ea typeface="IngoStem" panose="020B0503020203020204" pitchFamily="34" charset="0"/>
                <a:cs typeface="IngoStem Regular" pitchFamily="34" charset="-120"/>
              </a:rPr>
              <a:t>текст</a:t>
            </a:r>
            <a:r>
              <a:rPr lang="en-US" sz="1200" b="0" i="0" spc="0" baseline="0" dirty="0">
                <a:solidFill>
                  <a:srgbClr val="000000">
                    <a:alpha val="100000"/>
                  </a:srgbClr>
                </a:solidFill>
                <a:latin typeface="IngoStem" panose="020B0503020203020204" pitchFamily="34" charset="0"/>
                <a:ea typeface="IngoStem" panose="020B0503020203020204" pitchFamily="34" charset="0"/>
                <a:cs typeface="IngoStem Regular" pitchFamily="34" charset="-120"/>
              </a:rPr>
              <a:t> </a:t>
            </a:r>
            <a:r>
              <a:rPr lang="en-US" sz="1200" b="0" i="0" spc="0" baseline="0" dirty="0" err="1">
                <a:solidFill>
                  <a:srgbClr val="000000">
                    <a:alpha val="100000"/>
                  </a:srgbClr>
                </a:solidFill>
                <a:latin typeface="IngoStem" panose="020B0503020203020204" pitchFamily="34" charset="0"/>
                <a:ea typeface="IngoStem" panose="020B0503020203020204" pitchFamily="34" charset="0"/>
                <a:cs typeface="IngoStem Regular" pitchFamily="34" charset="-120"/>
              </a:rPr>
              <a:t>внутри</a:t>
            </a:r>
            <a:r>
              <a:rPr lang="en-US" sz="1200" b="0" i="0" spc="0" baseline="0" dirty="0">
                <a:solidFill>
                  <a:srgbClr val="000000">
                    <a:alpha val="100000"/>
                  </a:srgbClr>
                </a:solidFill>
                <a:latin typeface="IngoStem" panose="020B0503020203020204" pitchFamily="34" charset="0"/>
                <a:ea typeface="IngoStem" panose="020B0503020203020204" pitchFamily="34" charset="0"/>
                <a:cs typeface="IngoStem Regular" pitchFamily="34" charset="-120"/>
              </a:rPr>
              <a:t> </a:t>
            </a:r>
            <a:r>
              <a:rPr lang="en-US" sz="1200" b="0" i="0" spc="0" baseline="0" dirty="0" err="1">
                <a:solidFill>
                  <a:srgbClr val="000000">
                    <a:alpha val="100000"/>
                  </a:srgbClr>
                </a:solidFill>
                <a:latin typeface="IngoStem" panose="020B0503020203020204" pitchFamily="34" charset="0"/>
                <a:ea typeface="IngoStem" panose="020B0503020203020204" pitchFamily="34" charset="0"/>
                <a:cs typeface="IngoStem Regular" pitchFamily="34" charset="-120"/>
              </a:rPr>
              <a:t>плашки</a:t>
            </a:r>
            <a:r>
              <a:rPr lang="en-US" sz="1200" b="0" i="0" spc="0" baseline="0" dirty="0">
                <a:solidFill>
                  <a:srgbClr val="000000">
                    <a:alpha val="100000"/>
                  </a:srgbClr>
                </a:solidFill>
                <a:latin typeface="IngoStem" panose="020B0503020203020204" pitchFamily="34" charset="0"/>
                <a:ea typeface="IngoStem" panose="020B0503020203020204" pitchFamily="34" charset="0"/>
                <a:cs typeface="IngoStem Regular" pitchFamily="34" charset="-120"/>
              </a:rPr>
              <a:t> </a:t>
            </a:r>
            <a:r>
              <a:rPr lang="en-US" sz="1200" b="0" i="0" spc="0" baseline="0" dirty="0" err="1">
                <a:solidFill>
                  <a:srgbClr val="000000">
                    <a:alpha val="100000"/>
                  </a:srgbClr>
                </a:solidFill>
                <a:latin typeface="IngoStem" panose="020B0503020203020204" pitchFamily="34" charset="0"/>
                <a:ea typeface="IngoStem" panose="020B0503020203020204" pitchFamily="34" charset="0"/>
                <a:cs typeface="IngoStem Regular" pitchFamily="34" charset="-120"/>
              </a:rPr>
              <a:t>Небольшой</a:t>
            </a:r>
            <a:r>
              <a:rPr lang="en-US" sz="1200" b="0" i="0" spc="0" baseline="0" dirty="0">
                <a:solidFill>
                  <a:srgbClr val="000000">
                    <a:alpha val="100000"/>
                  </a:srgbClr>
                </a:solidFill>
                <a:latin typeface="IngoStem" panose="020B0503020203020204" pitchFamily="34" charset="0"/>
                <a:ea typeface="IngoStem" panose="020B0503020203020204" pitchFamily="34" charset="0"/>
                <a:cs typeface="IngoStem Regular" pitchFamily="34" charset="-120"/>
              </a:rPr>
              <a:t> </a:t>
            </a:r>
            <a:r>
              <a:rPr lang="en-US" sz="1200" b="0" i="0" spc="0" baseline="0" dirty="0" err="1">
                <a:solidFill>
                  <a:srgbClr val="000000">
                    <a:alpha val="100000"/>
                  </a:srgbClr>
                </a:solidFill>
                <a:latin typeface="IngoStem" panose="020B0503020203020204" pitchFamily="34" charset="0"/>
                <a:ea typeface="IngoStem" panose="020B0503020203020204" pitchFamily="34" charset="0"/>
                <a:cs typeface="IngoStem Regular" pitchFamily="34" charset="-120"/>
              </a:rPr>
              <a:t>текст</a:t>
            </a:r>
            <a:r>
              <a:rPr lang="en-US" sz="1200" b="0" i="0" spc="0" baseline="0" dirty="0">
                <a:solidFill>
                  <a:srgbClr val="000000">
                    <a:alpha val="100000"/>
                  </a:srgbClr>
                </a:solidFill>
                <a:latin typeface="IngoStem" panose="020B0503020203020204" pitchFamily="34" charset="0"/>
                <a:ea typeface="IngoStem" panose="020B0503020203020204" pitchFamily="34" charset="0"/>
                <a:cs typeface="IngoStem Regular" pitchFamily="34" charset="-120"/>
              </a:rPr>
              <a:t> </a:t>
            </a:r>
            <a:r>
              <a:rPr lang="en-US" sz="1200" b="0" i="0" spc="0" baseline="0" dirty="0" err="1">
                <a:solidFill>
                  <a:srgbClr val="000000">
                    <a:alpha val="100000"/>
                  </a:srgbClr>
                </a:solidFill>
                <a:latin typeface="IngoStem" panose="020B0503020203020204" pitchFamily="34" charset="0"/>
                <a:ea typeface="IngoStem" panose="020B0503020203020204" pitchFamily="34" charset="0"/>
                <a:cs typeface="IngoStem Regular" pitchFamily="34" charset="-120"/>
              </a:rPr>
              <a:t>внутри</a:t>
            </a:r>
            <a:r>
              <a:rPr lang="en-US" sz="1200" b="0" i="0" spc="0" baseline="0" dirty="0">
                <a:solidFill>
                  <a:srgbClr val="000000">
                    <a:alpha val="100000"/>
                  </a:srgbClr>
                </a:solidFill>
                <a:latin typeface="IngoStem" panose="020B0503020203020204" pitchFamily="34" charset="0"/>
                <a:ea typeface="IngoStem" panose="020B0503020203020204" pitchFamily="34" charset="0"/>
                <a:cs typeface="IngoStem Regular" pitchFamily="34" charset="-120"/>
              </a:rPr>
              <a:t> </a:t>
            </a:r>
            <a:r>
              <a:rPr lang="en-US" sz="1200" b="0" i="0" spc="0" baseline="0" dirty="0" err="1">
                <a:solidFill>
                  <a:srgbClr val="000000">
                    <a:alpha val="100000"/>
                  </a:srgbClr>
                </a:solidFill>
                <a:latin typeface="IngoStem" panose="020B0503020203020204" pitchFamily="34" charset="0"/>
                <a:ea typeface="IngoStem" panose="020B0503020203020204" pitchFamily="34" charset="0"/>
                <a:cs typeface="IngoStem Regular" pitchFamily="34" charset="-120"/>
              </a:rPr>
              <a:t>плашки</a:t>
            </a:r>
            <a:r>
              <a:rPr lang="en-US" sz="1200" b="0" i="0" spc="0" baseline="0" dirty="0">
                <a:solidFill>
                  <a:srgbClr val="000000">
                    <a:alpha val="100000"/>
                  </a:srgbClr>
                </a:solidFill>
                <a:latin typeface="IngoStem" panose="020B0503020203020204" pitchFamily="34" charset="0"/>
                <a:ea typeface="IngoStem" panose="020B0503020203020204" pitchFamily="34" charset="0"/>
                <a:cs typeface="IngoStem Regular" pitchFamily="34" charset="-120"/>
              </a:rPr>
              <a:t> </a:t>
            </a:r>
            <a:endParaRPr lang="en-US" sz="1200" b="0" i="0" spc="0" baseline="0" dirty="0">
              <a:latin typeface="IngoStem" panose="020B0503020203020204" pitchFamily="34" charset="0"/>
              <a:ea typeface="IngoStem" panose="020B0503020203020204" pitchFamily="34" charset="0"/>
            </a:endParaRPr>
          </a:p>
        </p:txBody>
      </p:sp>
      <p:sp>
        <p:nvSpPr>
          <p:cNvPr id="32" name="Текст 22">
            <a:extLst>
              <a:ext uri="{FF2B5EF4-FFF2-40B4-BE49-F238E27FC236}">
                <a16:creationId xmlns:a16="http://schemas.microsoft.com/office/drawing/2014/main" id="{9240AD07-1AA5-4984-029E-D2EBA9B8F720}"/>
              </a:ext>
            </a:extLst>
          </p:cNvPr>
          <p:cNvSpPr>
            <a:spLocks noGrp="1"/>
          </p:cNvSpPr>
          <p:nvPr>
            <p:ph type="body" sz="quarter" idx="21" hasCustomPrompt="1"/>
          </p:nvPr>
        </p:nvSpPr>
        <p:spPr>
          <a:xfrm>
            <a:off x="1427570" y="5097404"/>
            <a:ext cx="4451350" cy="466725"/>
          </a:xfrm>
          <a:prstGeom prst="rect">
            <a:avLst/>
          </a:prstGeom>
        </p:spPr>
        <p:txBody>
          <a:bodyPr lIns="540000" tIns="144000" rIns="0" bIns="251999">
            <a:normAutofit/>
          </a:bodyPr>
          <a:lstStyle>
            <a:lvl1pPr marL="0" indent="0">
              <a:buNone/>
              <a:defRPr sz="2000" b="1" i="0">
                <a:latin typeface="IngoStem Medium" panose="020B0503020203020204" pitchFamily="34" charset="0"/>
                <a:ea typeface="IngoStem Medium" panose="020B0503020203020204" pitchFamily="34" charset="0"/>
              </a:defRPr>
            </a:lvl1pPr>
            <a:lvl2pPr>
              <a:defRPr b="1" i="0">
                <a:latin typeface="IngoStem Bold" panose="020B0503020203020204" pitchFamily="34" charset="0"/>
                <a:ea typeface="IngoStem Bold" panose="020B0503020203020204" pitchFamily="34" charset="0"/>
              </a:defRPr>
            </a:lvl2pPr>
            <a:lvl3pPr>
              <a:defRPr b="1" i="0">
                <a:latin typeface="IngoStem Bold" panose="020B0503020203020204" pitchFamily="34" charset="0"/>
                <a:ea typeface="IngoStem Bold" panose="020B0503020203020204" pitchFamily="34" charset="0"/>
              </a:defRPr>
            </a:lvl3pPr>
            <a:lvl4pPr>
              <a:defRPr b="1" i="0">
                <a:latin typeface="IngoStem Bold" panose="020B0503020203020204" pitchFamily="34" charset="0"/>
                <a:ea typeface="IngoStem Bold" panose="020B0503020203020204" pitchFamily="34" charset="0"/>
              </a:defRPr>
            </a:lvl4pPr>
            <a:lvl5pPr>
              <a:defRPr b="1" i="0">
                <a:latin typeface="IngoStem Bold" panose="020B0503020203020204" pitchFamily="34" charset="0"/>
                <a:ea typeface="IngoStem Bold" panose="020B0503020203020204" pitchFamily="34" charset="0"/>
              </a:defRPr>
            </a:lvl5pPr>
          </a:lstStyle>
          <a:p>
            <a:pPr lvl="0"/>
            <a:r>
              <a:rPr lang="ru-RU" dirty="0"/>
              <a:t>Заголовок</a:t>
            </a:r>
          </a:p>
        </p:txBody>
      </p:sp>
      <p:sp>
        <p:nvSpPr>
          <p:cNvPr id="37" name="Текст 3">
            <a:extLst>
              <a:ext uri="{FF2B5EF4-FFF2-40B4-BE49-F238E27FC236}">
                <a16:creationId xmlns:a16="http://schemas.microsoft.com/office/drawing/2014/main" id="{AA411EBF-202B-8913-8A2C-97F3A47FBB32}"/>
              </a:ext>
            </a:extLst>
          </p:cNvPr>
          <p:cNvSpPr>
            <a:spLocks noGrp="1"/>
          </p:cNvSpPr>
          <p:nvPr>
            <p:ph type="body" sz="half" idx="22" hasCustomPrompt="1"/>
          </p:nvPr>
        </p:nvSpPr>
        <p:spPr>
          <a:xfrm>
            <a:off x="7254689" y="2946366"/>
            <a:ext cx="4446876" cy="550863"/>
          </a:xfrm>
          <a:prstGeom prst="rect">
            <a:avLst/>
          </a:prstGeom>
        </p:spPr>
        <p:txBody>
          <a:bodyPr lIns="503998" tIns="0" rIns="0" bIns="251999">
            <a:normAutofit/>
          </a:bodyPr>
          <a:lstStyle>
            <a:lvl1pPr marL="0" indent="0">
              <a:lnSpc>
                <a:spcPts val="1550"/>
              </a:lnSpc>
              <a:spcBef>
                <a:spcPts val="0"/>
              </a:spcBef>
              <a:buNone/>
              <a:defRPr sz="1200" b="0" i="0">
                <a:latin typeface="IngoStem" panose="020B0503020203020204" pitchFamily="34" charset="0"/>
                <a:ea typeface="IngoStem" panose="020B0503020203020204" pitchFamily="34" charset="0"/>
              </a:defRPr>
            </a:lvl1pPr>
            <a:lvl2pPr marL="228600" indent="0">
              <a:buNone/>
              <a:defRPr sz="700"/>
            </a:lvl2pPr>
            <a:lvl3pPr marL="457200" indent="0">
              <a:buNone/>
              <a:defRPr sz="600"/>
            </a:lvl3pPr>
            <a:lvl4pPr marL="685800" indent="0">
              <a:buNone/>
              <a:defRPr sz="500"/>
            </a:lvl4pPr>
            <a:lvl5pPr marL="914400" indent="0">
              <a:buNone/>
              <a:defRPr sz="500"/>
            </a:lvl5pPr>
            <a:lvl6pPr marL="1143000" indent="0">
              <a:buNone/>
              <a:defRPr sz="500"/>
            </a:lvl6pPr>
            <a:lvl7pPr marL="1371600" indent="0">
              <a:buNone/>
              <a:defRPr sz="500"/>
            </a:lvl7pPr>
            <a:lvl8pPr marL="1600200" indent="0">
              <a:buNone/>
              <a:defRPr sz="500"/>
            </a:lvl8pPr>
            <a:lvl9pPr marL="1828800" indent="0">
              <a:buNone/>
              <a:defRPr sz="500"/>
            </a:lvl9pPr>
          </a:lstStyle>
          <a:p>
            <a:pPr marL="0" marR="0" lvl="0" indent="0" algn="l" defTabSz="457200" rtl="0" eaLnBrk="1" fontAlgn="auto" latinLnBrk="0" hangingPunct="1">
              <a:lnSpc>
                <a:spcPts val="1550"/>
              </a:lnSpc>
              <a:spcBef>
                <a:spcPts val="0"/>
              </a:spcBef>
              <a:spcAft>
                <a:spcPts val="0"/>
              </a:spcAft>
              <a:buClrTx/>
              <a:buSzTx/>
              <a:buFont typeface="Arial" panose="020B0604020202020204" pitchFamily="34" charset="0"/>
              <a:buNone/>
              <a:tabLst/>
              <a:defRPr/>
            </a:pPr>
            <a:r>
              <a:rPr lang="en-US" sz="1200" b="0" i="0" spc="0" baseline="0" dirty="0" err="1">
                <a:solidFill>
                  <a:srgbClr val="000000">
                    <a:alpha val="100000"/>
                  </a:srgbClr>
                </a:solidFill>
                <a:latin typeface="IngoStem" panose="020B0503020203020204" pitchFamily="34" charset="0"/>
                <a:ea typeface="IngoStem" panose="020B0503020203020204" pitchFamily="34" charset="0"/>
                <a:cs typeface="IngoStem Regular" pitchFamily="34" charset="-120"/>
              </a:rPr>
              <a:t>Небольшой</a:t>
            </a:r>
            <a:r>
              <a:rPr lang="en-US" sz="1200" b="0" i="0" spc="0" baseline="0" dirty="0">
                <a:solidFill>
                  <a:srgbClr val="000000">
                    <a:alpha val="100000"/>
                  </a:srgbClr>
                </a:solidFill>
                <a:latin typeface="IngoStem" panose="020B0503020203020204" pitchFamily="34" charset="0"/>
                <a:ea typeface="IngoStem" panose="020B0503020203020204" pitchFamily="34" charset="0"/>
                <a:cs typeface="IngoStem Regular" pitchFamily="34" charset="-120"/>
              </a:rPr>
              <a:t> </a:t>
            </a:r>
            <a:r>
              <a:rPr lang="en-US" sz="1200" b="0" i="0" spc="0" baseline="0" dirty="0" err="1">
                <a:solidFill>
                  <a:srgbClr val="000000">
                    <a:alpha val="100000"/>
                  </a:srgbClr>
                </a:solidFill>
                <a:latin typeface="IngoStem" panose="020B0503020203020204" pitchFamily="34" charset="0"/>
                <a:ea typeface="IngoStem" panose="020B0503020203020204" pitchFamily="34" charset="0"/>
                <a:cs typeface="IngoStem Regular" pitchFamily="34" charset="-120"/>
              </a:rPr>
              <a:t>текст</a:t>
            </a:r>
            <a:r>
              <a:rPr lang="en-US" sz="1200" b="0" i="0" spc="0" baseline="0" dirty="0">
                <a:solidFill>
                  <a:srgbClr val="000000">
                    <a:alpha val="100000"/>
                  </a:srgbClr>
                </a:solidFill>
                <a:latin typeface="IngoStem" panose="020B0503020203020204" pitchFamily="34" charset="0"/>
                <a:ea typeface="IngoStem" panose="020B0503020203020204" pitchFamily="34" charset="0"/>
                <a:cs typeface="IngoStem Regular" pitchFamily="34" charset="-120"/>
              </a:rPr>
              <a:t> </a:t>
            </a:r>
            <a:r>
              <a:rPr lang="en-US" sz="1200" b="0" i="0" spc="0" baseline="0" dirty="0" err="1">
                <a:solidFill>
                  <a:srgbClr val="000000">
                    <a:alpha val="100000"/>
                  </a:srgbClr>
                </a:solidFill>
                <a:latin typeface="IngoStem" panose="020B0503020203020204" pitchFamily="34" charset="0"/>
                <a:ea typeface="IngoStem" panose="020B0503020203020204" pitchFamily="34" charset="0"/>
                <a:cs typeface="IngoStem Regular" pitchFamily="34" charset="-120"/>
              </a:rPr>
              <a:t>внутри</a:t>
            </a:r>
            <a:r>
              <a:rPr lang="en-US" sz="1200" b="0" i="0" spc="0" baseline="0" dirty="0">
                <a:solidFill>
                  <a:srgbClr val="000000">
                    <a:alpha val="100000"/>
                  </a:srgbClr>
                </a:solidFill>
                <a:latin typeface="IngoStem" panose="020B0503020203020204" pitchFamily="34" charset="0"/>
                <a:ea typeface="IngoStem" panose="020B0503020203020204" pitchFamily="34" charset="0"/>
                <a:cs typeface="IngoStem Regular" pitchFamily="34" charset="-120"/>
              </a:rPr>
              <a:t> </a:t>
            </a:r>
            <a:r>
              <a:rPr lang="en-US" sz="1200" b="0" i="0" spc="0" baseline="0" dirty="0" err="1">
                <a:solidFill>
                  <a:srgbClr val="000000">
                    <a:alpha val="100000"/>
                  </a:srgbClr>
                </a:solidFill>
                <a:latin typeface="IngoStem" panose="020B0503020203020204" pitchFamily="34" charset="0"/>
                <a:ea typeface="IngoStem" panose="020B0503020203020204" pitchFamily="34" charset="0"/>
                <a:cs typeface="IngoStem Regular" pitchFamily="34" charset="-120"/>
              </a:rPr>
              <a:t>плашки</a:t>
            </a:r>
            <a:r>
              <a:rPr lang="en-US" sz="1200" b="0" i="0" spc="0" baseline="0" dirty="0">
                <a:solidFill>
                  <a:srgbClr val="000000">
                    <a:alpha val="100000"/>
                  </a:srgbClr>
                </a:solidFill>
                <a:latin typeface="IngoStem" panose="020B0503020203020204" pitchFamily="34" charset="0"/>
                <a:ea typeface="IngoStem" panose="020B0503020203020204" pitchFamily="34" charset="0"/>
                <a:cs typeface="IngoStem Regular" pitchFamily="34" charset="-120"/>
              </a:rPr>
              <a:t> </a:t>
            </a:r>
            <a:r>
              <a:rPr lang="en-US" sz="1200" b="0" i="0" spc="0" baseline="0" dirty="0" err="1">
                <a:solidFill>
                  <a:srgbClr val="000000">
                    <a:alpha val="100000"/>
                  </a:srgbClr>
                </a:solidFill>
                <a:latin typeface="IngoStem" panose="020B0503020203020204" pitchFamily="34" charset="0"/>
                <a:ea typeface="IngoStem" panose="020B0503020203020204" pitchFamily="34" charset="0"/>
                <a:cs typeface="IngoStem Regular" pitchFamily="34" charset="-120"/>
              </a:rPr>
              <a:t>Небольшой</a:t>
            </a:r>
            <a:r>
              <a:rPr lang="en-US" sz="1200" b="0" i="0" spc="0" baseline="0" dirty="0">
                <a:solidFill>
                  <a:srgbClr val="000000">
                    <a:alpha val="100000"/>
                  </a:srgbClr>
                </a:solidFill>
                <a:latin typeface="IngoStem" panose="020B0503020203020204" pitchFamily="34" charset="0"/>
                <a:ea typeface="IngoStem" panose="020B0503020203020204" pitchFamily="34" charset="0"/>
                <a:cs typeface="IngoStem Regular" pitchFamily="34" charset="-120"/>
              </a:rPr>
              <a:t> </a:t>
            </a:r>
            <a:r>
              <a:rPr lang="en-US" sz="1200" b="0" i="0" spc="0" baseline="0" dirty="0" err="1">
                <a:solidFill>
                  <a:srgbClr val="000000">
                    <a:alpha val="100000"/>
                  </a:srgbClr>
                </a:solidFill>
                <a:latin typeface="IngoStem" panose="020B0503020203020204" pitchFamily="34" charset="0"/>
                <a:ea typeface="IngoStem" panose="020B0503020203020204" pitchFamily="34" charset="0"/>
                <a:cs typeface="IngoStem Regular" pitchFamily="34" charset="-120"/>
              </a:rPr>
              <a:t>текст</a:t>
            </a:r>
            <a:r>
              <a:rPr lang="en-US" sz="1200" b="0" i="0" spc="0" baseline="0" dirty="0">
                <a:solidFill>
                  <a:srgbClr val="000000">
                    <a:alpha val="100000"/>
                  </a:srgbClr>
                </a:solidFill>
                <a:latin typeface="IngoStem" panose="020B0503020203020204" pitchFamily="34" charset="0"/>
                <a:ea typeface="IngoStem" panose="020B0503020203020204" pitchFamily="34" charset="0"/>
                <a:cs typeface="IngoStem Regular" pitchFamily="34" charset="-120"/>
              </a:rPr>
              <a:t> </a:t>
            </a:r>
            <a:r>
              <a:rPr lang="en-US" sz="1200" b="0" i="0" spc="0" baseline="0" dirty="0" err="1">
                <a:solidFill>
                  <a:srgbClr val="000000">
                    <a:alpha val="100000"/>
                  </a:srgbClr>
                </a:solidFill>
                <a:latin typeface="IngoStem" panose="020B0503020203020204" pitchFamily="34" charset="0"/>
                <a:ea typeface="IngoStem" panose="020B0503020203020204" pitchFamily="34" charset="0"/>
                <a:cs typeface="IngoStem Regular" pitchFamily="34" charset="-120"/>
              </a:rPr>
              <a:t>плашки</a:t>
            </a:r>
            <a:r>
              <a:rPr lang="en-US" sz="1200" b="0" i="0" spc="0" baseline="0" dirty="0">
                <a:solidFill>
                  <a:srgbClr val="000000">
                    <a:alpha val="100000"/>
                  </a:srgbClr>
                </a:solidFill>
                <a:latin typeface="IngoStem" panose="020B0503020203020204" pitchFamily="34" charset="0"/>
                <a:ea typeface="IngoStem" panose="020B0503020203020204" pitchFamily="34" charset="0"/>
                <a:cs typeface="IngoStem Regular" pitchFamily="34" charset="-120"/>
              </a:rPr>
              <a:t> </a:t>
            </a:r>
            <a:r>
              <a:rPr lang="en-US" sz="1200" b="0" i="0" spc="0" baseline="0" dirty="0" err="1">
                <a:solidFill>
                  <a:srgbClr val="000000">
                    <a:alpha val="100000"/>
                  </a:srgbClr>
                </a:solidFill>
                <a:latin typeface="IngoStem" panose="020B0503020203020204" pitchFamily="34" charset="0"/>
                <a:ea typeface="IngoStem" panose="020B0503020203020204" pitchFamily="34" charset="0"/>
                <a:cs typeface="IngoStem Regular" pitchFamily="34" charset="-120"/>
              </a:rPr>
              <a:t>Небольшой</a:t>
            </a:r>
            <a:r>
              <a:rPr lang="en-US" sz="1200" b="0" i="0" spc="0" baseline="0" dirty="0">
                <a:solidFill>
                  <a:srgbClr val="000000">
                    <a:alpha val="100000"/>
                  </a:srgbClr>
                </a:solidFill>
                <a:latin typeface="IngoStem" panose="020B0503020203020204" pitchFamily="34" charset="0"/>
                <a:ea typeface="IngoStem" panose="020B0503020203020204" pitchFamily="34" charset="0"/>
                <a:cs typeface="IngoStem Regular" pitchFamily="34" charset="-120"/>
              </a:rPr>
              <a:t> </a:t>
            </a:r>
            <a:r>
              <a:rPr lang="en-US" sz="1200" b="0" i="0" spc="0" baseline="0" dirty="0" err="1">
                <a:solidFill>
                  <a:srgbClr val="000000">
                    <a:alpha val="100000"/>
                  </a:srgbClr>
                </a:solidFill>
                <a:latin typeface="IngoStem" panose="020B0503020203020204" pitchFamily="34" charset="0"/>
                <a:ea typeface="IngoStem" panose="020B0503020203020204" pitchFamily="34" charset="0"/>
                <a:cs typeface="IngoStem Regular" pitchFamily="34" charset="-120"/>
              </a:rPr>
              <a:t>текст</a:t>
            </a:r>
            <a:r>
              <a:rPr lang="en-US" sz="1200" b="0" i="0" spc="0" baseline="0" dirty="0">
                <a:solidFill>
                  <a:srgbClr val="000000">
                    <a:alpha val="100000"/>
                  </a:srgbClr>
                </a:solidFill>
                <a:latin typeface="IngoStem" panose="020B0503020203020204" pitchFamily="34" charset="0"/>
                <a:ea typeface="IngoStem" panose="020B0503020203020204" pitchFamily="34" charset="0"/>
                <a:cs typeface="IngoStem Regular" pitchFamily="34" charset="-120"/>
              </a:rPr>
              <a:t> </a:t>
            </a:r>
            <a:r>
              <a:rPr lang="en-US" sz="1200" b="0" i="0" spc="0" baseline="0" dirty="0" err="1">
                <a:solidFill>
                  <a:srgbClr val="000000">
                    <a:alpha val="100000"/>
                  </a:srgbClr>
                </a:solidFill>
                <a:latin typeface="IngoStem" panose="020B0503020203020204" pitchFamily="34" charset="0"/>
                <a:ea typeface="IngoStem" panose="020B0503020203020204" pitchFamily="34" charset="0"/>
                <a:cs typeface="IngoStem Regular" pitchFamily="34" charset="-120"/>
              </a:rPr>
              <a:t>внутри</a:t>
            </a:r>
            <a:r>
              <a:rPr lang="en-US" sz="1200" b="0" i="0" spc="0" baseline="0" dirty="0">
                <a:solidFill>
                  <a:srgbClr val="000000">
                    <a:alpha val="100000"/>
                  </a:srgbClr>
                </a:solidFill>
                <a:latin typeface="IngoStem" panose="020B0503020203020204" pitchFamily="34" charset="0"/>
                <a:ea typeface="IngoStem" panose="020B0503020203020204" pitchFamily="34" charset="0"/>
                <a:cs typeface="IngoStem Regular" pitchFamily="34" charset="-120"/>
              </a:rPr>
              <a:t> </a:t>
            </a:r>
            <a:r>
              <a:rPr lang="en-US" sz="1200" b="0" i="0" spc="0" baseline="0" dirty="0" err="1">
                <a:solidFill>
                  <a:srgbClr val="000000">
                    <a:alpha val="100000"/>
                  </a:srgbClr>
                </a:solidFill>
                <a:latin typeface="IngoStem" panose="020B0503020203020204" pitchFamily="34" charset="0"/>
                <a:ea typeface="IngoStem" panose="020B0503020203020204" pitchFamily="34" charset="0"/>
                <a:cs typeface="IngoStem Regular" pitchFamily="34" charset="-120"/>
              </a:rPr>
              <a:t>плашки</a:t>
            </a:r>
            <a:r>
              <a:rPr lang="en-US" sz="1200" b="0" i="0" spc="0" baseline="0" dirty="0">
                <a:solidFill>
                  <a:srgbClr val="000000">
                    <a:alpha val="100000"/>
                  </a:srgbClr>
                </a:solidFill>
                <a:latin typeface="IngoStem" panose="020B0503020203020204" pitchFamily="34" charset="0"/>
                <a:ea typeface="IngoStem" panose="020B0503020203020204" pitchFamily="34" charset="0"/>
                <a:cs typeface="IngoStem Regular" pitchFamily="34" charset="-120"/>
              </a:rPr>
              <a:t> </a:t>
            </a:r>
            <a:r>
              <a:rPr lang="en-US" sz="1200" b="0" i="0" spc="0" baseline="0" dirty="0" err="1">
                <a:solidFill>
                  <a:srgbClr val="000000">
                    <a:alpha val="100000"/>
                  </a:srgbClr>
                </a:solidFill>
                <a:latin typeface="IngoStem" panose="020B0503020203020204" pitchFamily="34" charset="0"/>
                <a:ea typeface="IngoStem" panose="020B0503020203020204" pitchFamily="34" charset="0"/>
                <a:cs typeface="IngoStem Regular" pitchFamily="34" charset="-120"/>
              </a:rPr>
              <a:t>Небольшой</a:t>
            </a:r>
            <a:r>
              <a:rPr lang="en-US" sz="1200" b="0" i="0" spc="0" baseline="0" dirty="0">
                <a:solidFill>
                  <a:srgbClr val="000000">
                    <a:alpha val="100000"/>
                  </a:srgbClr>
                </a:solidFill>
                <a:latin typeface="IngoStem" panose="020B0503020203020204" pitchFamily="34" charset="0"/>
                <a:ea typeface="IngoStem" panose="020B0503020203020204" pitchFamily="34" charset="0"/>
                <a:cs typeface="IngoStem Regular" pitchFamily="34" charset="-120"/>
              </a:rPr>
              <a:t> </a:t>
            </a:r>
            <a:r>
              <a:rPr lang="en-US" sz="1200" b="0" i="0" spc="0" baseline="0" dirty="0" err="1">
                <a:solidFill>
                  <a:srgbClr val="000000">
                    <a:alpha val="100000"/>
                  </a:srgbClr>
                </a:solidFill>
                <a:latin typeface="IngoStem" panose="020B0503020203020204" pitchFamily="34" charset="0"/>
                <a:ea typeface="IngoStem" panose="020B0503020203020204" pitchFamily="34" charset="0"/>
                <a:cs typeface="IngoStem Regular" pitchFamily="34" charset="-120"/>
              </a:rPr>
              <a:t>текст</a:t>
            </a:r>
            <a:r>
              <a:rPr lang="en-US" sz="1200" b="0" i="0" spc="0" baseline="0" dirty="0">
                <a:solidFill>
                  <a:srgbClr val="000000">
                    <a:alpha val="100000"/>
                  </a:srgbClr>
                </a:solidFill>
                <a:latin typeface="IngoStem" panose="020B0503020203020204" pitchFamily="34" charset="0"/>
                <a:ea typeface="IngoStem" panose="020B0503020203020204" pitchFamily="34" charset="0"/>
                <a:cs typeface="IngoStem Regular" pitchFamily="34" charset="-120"/>
              </a:rPr>
              <a:t> </a:t>
            </a:r>
            <a:r>
              <a:rPr lang="en-US" sz="1200" b="0" i="0" spc="0" baseline="0" dirty="0" err="1">
                <a:solidFill>
                  <a:srgbClr val="000000">
                    <a:alpha val="100000"/>
                  </a:srgbClr>
                </a:solidFill>
                <a:latin typeface="IngoStem" panose="020B0503020203020204" pitchFamily="34" charset="0"/>
                <a:ea typeface="IngoStem" panose="020B0503020203020204" pitchFamily="34" charset="0"/>
                <a:cs typeface="IngoStem Regular" pitchFamily="34" charset="-120"/>
              </a:rPr>
              <a:t>внутри</a:t>
            </a:r>
            <a:r>
              <a:rPr lang="en-US" sz="1200" b="0" i="0" spc="0" baseline="0" dirty="0">
                <a:solidFill>
                  <a:srgbClr val="000000">
                    <a:alpha val="100000"/>
                  </a:srgbClr>
                </a:solidFill>
                <a:latin typeface="IngoStem" panose="020B0503020203020204" pitchFamily="34" charset="0"/>
                <a:ea typeface="IngoStem" panose="020B0503020203020204" pitchFamily="34" charset="0"/>
                <a:cs typeface="IngoStem Regular" pitchFamily="34" charset="-120"/>
              </a:rPr>
              <a:t> </a:t>
            </a:r>
            <a:r>
              <a:rPr lang="en-US" sz="1200" b="0" i="0" spc="0" baseline="0" dirty="0" err="1">
                <a:solidFill>
                  <a:srgbClr val="000000">
                    <a:alpha val="100000"/>
                  </a:srgbClr>
                </a:solidFill>
                <a:latin typeface="IngoStem" panose="020B0503020203020204" pitchFamily="34" charset="0"/>
                <a:ea typeface="IngoStem" panose="020B0503020203020204" pitchFamily="34" charset="0"/>
                <a:cs typeface="IngoStem Regular" pitchFamily="34" charset="-120"/>
              </a:rPr>
              <a:t>плашки</a:t>
            </a:r>
            <a:r>
              <a:rPr lang="en-US" sz="1200" b="0" i="0" spc="0" baseline="0" dirty="0">
                <a:solidFill>
                  <a:srgbClr val="000000">
                    <a:alpha val="100000"/>
                  </a:srgbClr>
                </a:solidFill>
                <a:latin typeface="IngoStem" panose="020B0503020203020204" pitchFamily="34" charset="0"/>
                <a:ea typeface="IngoStem" panose="020B0503020203020204" pitchFamily="34" charset="0"/>
                <a:cs typeface="IngoStem Regular" pitchFamily="34" charset="-120"/>
              </a:rPr>
              <a:t> </a:t>
            </a:r>
            <a:endParaRPr lang="en-US" sz="1200" b="0" i="0" spc="0" baseline="0" dirty="0">
              <a:latin typeface="IngoStem" panose="020B0503020203020204" pitchFamily="34" charset="0"/>
              <a:ea typeface="IngoStem" panose="020B0503020203020204" pitchFamily="34" charset="0"/>
            </a:endParaRPr>
          </a:p>
        </p:txBody>
      </p:sp>
      <p:sp>
        <p:nvSpPr>
          <p:cNvPr id="39" name="Текст 22">
            <a:extLst>
              <a:ext uri="{FF2B5EF4-FFF2-40B4-BE49-F238E27FC236}">
                <a16:creationId xmlns:a16="http://schemas.microsoft.com/office/drawing/2014/main" id="{26611C8B-3C2C-691B-0CFD-905A8DB60A69}"/>
              </a:ext>
            </a:extLst>
          </p:cNvPr>
          <p:cNvSpPr>
            <a:spLocks noGrp="1"/>
          </p:cNvSpPr>
          <p:nvPr>
            <p:ph type="body" sz="quarter" idx="24" hasCustomPrompt="1"/>
          </p:nvPr>
        </p:nvSpPr>
        <p:spPr>
          <a:xfrm>
            <a:off x="7249736" y="2472191"/>
            <a:ext cx="4451350" cy="466725"/>
          </a:xfrm>
          <a:prstGeom prst="rect">
            <a:avLst/>
          </a:prstGeom>
        </p:spPr>
        <p:txBody>
          <a:bodyPr lIns="540000" tIns="144000" rIns="0" bIns="251999">
            <a:normAutofit/>
          </a:bodyPr>
          <a:lstStyle>
            <a:lvl1pPr marL="0" indent="0">
              <a:buNone/>
              <a:defRPr sz="2000" b="1" i="0">
                <a:latin typeface="IngoStem Medium" panose="020B0503020203020204" pitchFamily="34" charset="0"/>
                <a:ea typeface="IngoStem Medium" panose="020B0503020203020204" pitchFamily="34" charset="0"/>
              </a:defRPr>
            </a:lvl1pPr>
            <a:lvl2pPr>
              <a:defRPr b="1" i="0">
                <a:latin typeface="IngoStem Bold" panose="020B0503020203020204" pitchFamily="34" charset="0"/>
                <a:ea typeface="IngoStem Bold" panose="020B0503020203020204" pitchFamily="34" charset="0"/>
              </a:defRPr>
            </a:lvl2pPr>
            <a:lvl3pPr>
              <a:defRPr b="1" i="0">
                <a:latin typeface="IngoStem Bold" panose="020B0503020203020204" pitchFamily="34" charset="0"/>
                <a:ea typeface="IngoStem Bold" panose="020B0503020203020204" pitchFamily="34" charset="0"/>
              </a:defRPr>
            </a:lvl3pPr>
            <a:lvl4pPr>
              <a:defRPr b="1" i="0">
                <a:latin typeface="IngoStem Bold" panose="020B0503020203020204" pitchFamily="34" charset="0"/>
                <a:ea typeface="IngoStem Bold" panose="020B0503020203020204" pitchFamily="34" charset="0"/>
              </a:defRPr>
            </a:lvl4pPr>
            <a:lvl5pPr>
              <a:defRPr b="1" i="0">
                <a:latin typeface="IngoStem Bold" panose="020B0503020203020204" pitchFamily="34" charset="0"/>
                <a:ea typeface="IngoStem Bold" panose="020B0503020203020204" pitchFamily="34" charset="0"/>
              </a:defRPr>
            </a:lvl5pPr>
          </a:lstStyle>
          <a:p>
            <a:pPr lvl="0"/>
            <a:r>
              <a:rPr lang="ru-RU" dirty="0"/>
              <a:t>Заголовок</a:t>
            </a:r>
          </a:p>
        </p:txBody>
      </p:sp>
      <p:sp>
        <p:nvSpPr>
          <p:cNvPr id="43" name="Текст 3">
            <a:extLst>
              <a:ext uri="{FF2B5EF4-FFF2-40B4-BE49-F238E27FC236}">
                <a16:creationId xmlns:a16="http://schemas.microsoft.com/office/drawing/2014/main" id="{49ACF7FA-054F-DB7B-4006-A3879F5E3768}"/>
              </a:ext>
            </a:extLst>
          </p:cNvPr>
          <p:cNvSpPr>
            <a:spLocks noGrp="1"/>
          </p:cNvSpPr>
          <p:nvPr>
            <p:ph type="body" sz="half" idx="25" hasCustomPrompt="1"/>
          </p:nvPr>
        </p:nvSpPr>
        <p:spPr>
          <a:xfrm>
            <a:off x="7254689" y="4258973"/>
            <a:ext cx="4446876" cy="550863"/>
          </a:xfrm>
          <a:prstGeom prst="rect">
            <a:avLst/>
          </a:prstGeom>
        </p:spPr>
        <p:txBody>
          <a:bodyPr lIns="503998" tIns="0" rIns="0" bIns="251999">
            <a:normAutofit/>
          </a:bodyPr>
          <a:lstStyle>
            <a:lvl1pPr marL="0" indent="0">
              <a:lnSpc>
                <a:spcPts val="1550"/>
              </a:lnSpc>
              <a:spcBef>
                <a:spcPts val="0"/>
              </a:spcBef>
              <a:buNone/>
              <a:defRPr sz="1200" b="0" i="0">
                <a:latin typeface="IngoStem" panose="020B0503020203020204" pitchFamily="34" charset="0"/>
                <a:ea typeface="IngoStem" panose="020B0503020203020204" pitchFamily="34" charset="0"/>
              </a:defRPr>
            </a:lvl1pPr>
            <a:lvl2pPr marL="228600" indent="0">
              <a:buNone/>
              <a:defRPr sz="700"/>
            </a:lvl2pPr>
            <a:lvl3pPr marL="457200" indent="0">
              <a:buNone/>
              <a:defRPr sz="600"/>
            </a:lvl3pPr>
            <a:lvl4pPr marL="685800" indent="0">
              <a:buNone/>
              <a:defRPr sz="500"/>
            </a:lvl4pPr>
            <a:lvl5pPr marL="914400" indent="0">
              <a:buNone/>
              <a:defRPr sz="500"/>
            </a:lvl5pPr>
            <a:lvl6pPr marL="1143000" indent="0">
              <a:buNone/>
              <a:defRPr sz="500"/>
            </a:lvl6pPr>
            <a:lvl7pPr marL="1371600" indent="0">
              <a:buNone/>
              <a:defRPr sz="500"/>
            </a:lvl7pPr>
            <a:lvl8pPr marL="1600200" indent="0">
              <a:buNone/>
              <a:defRPr sz="500"/>
            </a:lvl8pPr>
            <a:lvl9pPr marL="1828800" indent="0">
              <a:buNone/>
              <a:defRPr sz="500"/>
            </a:lvl9pPr>
          </a:lstStyle>
          <a:p>
            <a:pPr marL="0" marR="0" lvl="0" indent="0" algn="l" defTabSz="457200" rtl="0" eaLnBrk="1" fontAlgn="auto" latinLnBrk="0" hangingPunct="1">
              <a:lnSpc>
                <a:spcPts val="1550"/>
              </a:lnSpc>
              <a:spcBef>
                <a:spcPts val="0"/>
              </a:spcBef>
              <a:spcAft>
                <a:spcPts val="0"/>
              </a:spcAft>
              <a:buClrTx/>
              <a:buSzTx/>
              <a:buFont typeface="Arial" panose="020B0604020202020204" pitchFamily="34" charset="0"/>
              <a:buNone/>
              <a:tabLst/>
              <a:defRPr/>
            </a:pPr>
            <a:r>
              <a:rPr lang="en-US" sz="1200" b="0" i="0" spc="0" baseline="0" dirty="0" err="1">
                <a:solidFill>
                  <a:srgbClr val="000000">
                    <a:alpha val="100000"/>
                  </a:srgbClr>
                </a:solidFill>
                <a:latin typeface="IngoStem" panose="020B0503020203020204" pitchFamily="34" charset="0"/>
                <a:ea typeface="IngoStem" panose="020B0503020203020204" pitchFamily="34" charset="0"/>
                <a:cs typeface="IngoStem Regular" pitchFamily="34" charset="-120"/>
              </a:rPr>
              <a:t>Небольшой</a:t>
            </a:r>
            <a:r>
              <a:rPr lang="en-US" sz="1200" b="0" i="0" spc="0" baseline="0" dirty="0">
                <a:solidFill>
                  <a:srgbClr val="000000">
                    <a:alpha val="100000"/>
                  </a:srgbClr>
                </a:solidFill>
                <a:latin typeface="IngoStem" panose="020B0503020203020204" pitchFamily="34" charset="0"/>
                <a:ea typeface="IngoStem" panose="020B0503020203020204" pitchFamily="34" charset="0"/>
                <a:cs typeface="IngoStem Regular" pitchFamily="34" charset="-120"/>
              </a:rPr>
              <a:t> </a:t>
            </a:r>
            <a:r>
              <a:rPr lang="en-US" sz="1200" b="0" i="0" spc="0" baseline="0" dirty="0" err="1">
                <a:solidFill>
                  <a:srgbClr val="000000">
                    <a:alpha val="100000"/>
                  </a:srgbClr>
                </a:solidFill>
                <a:latin typeface="IngoStem" panose="020B0503020203020204" pitchFamily="34" charset="0"/>
                <a:ea typeface="IngoStem" panose="020B0503020203020204" pitchFamily="34" charset="0"/>
                <a:cs typeface="IngoStem Regular" pitchFamily="34" charset="-120"/>
              </a:rPr>
              <a:t>текст</a:t>
            </a:r>
            <a:r>
              <a:rPr lang="en-US" sz="1200" b="0" i="0" spc="0" baseline="0" dirty="0">
                <a:solidFill>
                  <a:srgbClr val="000000">
                    <a:alpha val="100000"/>
                  </a:srgbClr>
                </a:solidFill>
                <a:latin typeface="IngoStem" panose="020B0503020203020204" pitchFamily="34" charset="0"/>
                <a:ea typeface="IngoStem" panose="020B0503020203020204" pitchFamily="34" charset="0"/>
                <a:cs typeface="IngoStem Regular" pitchFamily="34" charset="-120"/>
              </a:rPr>
              <a:t> </a:t>
            </a:r>
            <a:r>
              <a:rPr lang="en-US" sz="1200" b="0" i="0" spc="0" baseline="0" dirty="0" err="1">
                <a:solidFill>
                  <a:srgbClr val="000000">
                    <a:alpha val="100000"/>
                  </a:srgbClr>
                </a:solidFill>
                <a:latin typeface="IngoStem" panose="020B0503020203020204" pitchFamily="34" charset="0"/>
                <a:ea typeface="IngoStem" panose="020B0503020203020204" pitchFamily="34" charset="0"/>
                <a:cs typeface="IngoStem Regular" pitchFamily="34" charset="-120"/>
              </a:rPr>
              <a:t>внутри</a:t>
            </a:r>
            <a:r>
              <a:rPr lang="en-US" sz="1200" b="0" i="0" spc="0" baseline="0" dirty="0">
                <a:solidFill>
                  <a:srgbClr val="000000">
                    <a:alpha val="100000"/>
                  </a:srgbClr>
                </a:solidFill>
                <a:latin typeface="IngoStem" panose="020B0503020203020204" pitchFamily="34" charset="0"/>
                <a:ea typeface="IngoStem" panose="020B0503020203020204" pitchFamily="34" charset="0"/>
                <a:cs typeface="IngoStem Regular" pitchFamily="34" charset="-120"/>
              </a:rPr>
              <a:t> </a:t>
            </a:r>
            <a:r>
              <a:rPr lang="en-US" sz="1200" b="0" i="0" spc="0" baseline="0" dirty="0" err="1">
                <a:solidFill>
                  <a:srgbClr val="000000">
                    <a:alpha val="100000"/>
                  </a:srgbClr>
                </a:solidFill>
                <a:latin typeface="IngoStem" panose="020B0503020203020204" pitchFamily="34" charset="0"/>
                <a:ea typeface="IngoStem" panose="020B0503020203020204" pitchFamily="34" charset="0"/>
                <a:cs typeface="IngoStem Regular" pitchFamily="34" charset="-120"/>
              </a:rPr>
              <a:t>плашки</a:t>
            </a:r>
            <a:r>
              <a:rPr lang="en-US" sz="1200" b="0" i="0" spc="0" baseline="0" dirty="0">
                <a:solidFill>
                  <a:srgbClr val="000000">
                    <a:alpha val="100000"/>
                  </a:srgbClr>
                </a:solidFill>
                <a:latin typeface="IngoStem" panose="020B0503020203020204" pitchFamily="34" charset="0"/>
                <a:ea typeface="IngoStem" panose="020B0503020203020204" pitchFamily="34" charset="0"/>
                <a:cs typeface="IngoStem Regular" pitchFamily="34" charset="-120"/>
              </a:rPr>
              <a:t> </a:t>
            </a:r>
            <a:r>
              <a:rPr lang="en-US" sz="1200" b="0" i="0" spc="0" baseline="0" dirty="0" err="1">
                <a:solidFill>
                  <a:srgbClr val="000000">
                    <a:alpha val="100000"/>
                  </a:srgbClr>
                </a:solidFill>
                <a:latin typeface="IngoStem" panose="020B0503020203020204" pitchFamily="34" charset="0"/>
                <a:ea typeface="IngoStem" panose="020B0503020203020204" pitchFamily="34" charset="0"/>
                <a:cs typeface="IngoStem Regular" pitchFamily="34" charset="-120"/>
              </a:rPr>
              <a:t>Небольшой</a:t>
            </a:r>
            <a:r>
              <a:rPr lang="en-US" sz="1200" b="0" i="0" spc="0" baseline="0" dirty="0">
                <a:solidFill>
                  <a:srgbClr val="000000">
                    <a:alpha val="100000"/>
                  </a:srgbClr>
                </a:solidFill>
                <a:latin typeface="IngoStem" panose="020B0503020203020204" pitchFamily="34" charset="0"/>
                <a:ea typeface="IngoStem" panose="020B0503020203020204" pitchFamily="34" charset="0"/>
                <a:cs typeface="IngoStem Regular" pitchFamily="34" charset="-120"/>
              </a:rPr>
              <a:t> </a:t>
            </a:r>
            <a:r>
              <a:rPr lang="en-US" sz="1200" b="0" i="0" spc="0" baseline="0" dirty="0" err="1">
                <a:solidFill>
                  <a:srgbClr val="000000">
                    <a:alpha val="100000"/>
                  </a:srgbClr>
                </a:solidFill>
                <a:latin typeface="IngoStem" panose="020B0503020203020204" pitchFamily="34" charset="0"/>
                <a:ea typeface="IngoStem" panose="020B0503020203020204" pitchFamily="34" charset="0"/>
                <a:cs typeface="IngoStem Regular" pitchFamily="34" charset="-120"/>
              </a:rPr>
              <a:t>текст</a:t>
            </a:r>
            <a:r>
              <a:rPr lang="en-US" sz="1200" b="0" i="0" spc="0" baseline="0" dirty="0">
                <a:solidFill>
                  <a:srgbClr val="000000">
                    <a:alpha val="100000"/>
                  </a:srgbClr>
                </a:solidFill>
                <a:latin typeface="IngoStem" panose="020B0503020203020204" pitchFamily="34" charset="0"/>
                <a:ea typeface="IngoStem" panose="020B0503020203020204" pitchFamily="34" charset="0"/>
                <a:cs typeface="IngoStem Regular" pitchFamily="34" charset="-120"/>
              </a:rPr>
              <a:t> </a:t>
            </a:r>
            <a:r>
              <a:rPr lang="en-US" sz="1200" b="0" i="0" spc="0" baseline="0" dirty="0" err="1">
                <a:solidFill>
                  <a:srgbClr val="000000">
                    <a:alpha val="100000"/>
                  </a:srgbClr>
                </a:solidFill>
                <a:latin typeface="IngoStem" panose="020B0503020203020204" pitchFamily="34" charset="0"/>
                <a:ea typeface="IngoStem" panose="020B0503020203020204" pitchFamily="34" charset="0"/>
                <a:cs typeface="IngoStem Regular" pitchFamily="34" charset="-120"/>
              </a:rPr>
              <a:t>плашки</a:t>
            </a:r>
            <a:r>
              <a:rPr lang="en-US" sz="1200" b="0" i="0" spc="0" baseline="0" dirty="0">
                <a:solidFill>
                  <a:srgbClr val="000000">
                    <a:alpha val="100000"/>
                  </a:srgbClr>
                </a:solidFill>
                <a:latin typeface="IngoStem" panose="020B0503020203020204" pitchFamily="34" charset="0"/>
                <a:ea typeface="IngoStem" panose="020B0503020203020204" pitchFamily="34" charset="0"/>
                <a:cs typeface="IngoStem Regular" pitchFamily="34" charset="-120"/>
              </a:rPr>
              <a:t> </a:t>
            </a:r>
            <a:r>
              <a:rPr lang="en-US" sz="1200" b="0" i="0" spc="0" baseline="0" dirty="0" err="1">
                <a:solidFill>
                  <a:srgbClr val="000000">
                    <a:alpha val="100000"/>
                  </a:srgbClr>
                </a:solidFill>
                <a:latin typeface="IngoStem" panose="020B0503020203020204" pitchFamily="34" charset="0"/>
                <a:ea typeface="IngoStem" panose="020B0503020203020204" pitchFamily="34" charset="0"/>
                <a:cs typeface="IngoStem Regular" pitchFamily="34" charset="-120"/>
              </a:rPr>
              <a:t>Небольшой</a:t>
            </a:r>
            <a:r>
              <a:rPr lang="en-US" sz="1200" b="0" i="0" spc="0" baseline="0" dirty="0">
                <a:solidFill>
                  <a:srgbClr val="000000">
                    <a:alpha val="100000"/>
                  </a:srgbClr>
                </a:solidFill>
                <a:latin typeface="IngoStem" panose="020B0503020203020204" pitchFamily="34" charset="0"/>
                <a:ea typeface="IngoStem" panose="020B0503020203020204" pitchFamily="34" charset="0"/>
                <a:cs typeface="IngoStem Regular" pitchFamily="34" charset="-120"/>
              </a:rPr>
              <a:t> </a:t>
            </a:r>
            <a:r>
              <a:rPr lang="en-US" sz="1200" b="0" i="0" spc="0" baseline="0" dirty="0" err="1">
                <a:solidFill>
                  <a:srgbClr val="000000">
                    <a:alpha val="100000"/>
                  </a:srgbClr>
                </a:solidFill>
                <a:latin typeface="IngoStem" panose="020B0503020203020204" pitchFamily="34" charset="0"/>
                <a:ea typeface="IngoStem" panose="020B0503020203020204" pitchFamily="34" charset="0"/>
                <a:cs typeface="IngoStem Regular" pitchFamily="34" charset="-120"/>
              </a:rPr>
              <a:t>текст</a:t>
            </a:r>
            <a:r>
              <a:rPr lang="en-US" sz="1200" b="0" i="0" spc="0" baseline="0" dirty="0">
                <a:solidFill>
                  <a:srgbClr val="000000">
                    <a:alpha val="100000"/>
                  </a:srgbClr>
                </a:solidFill>
                <a:latin typeface="IngoStem" panose="020B0503020203020204" pitchFamily="34" charset="0"/>
                <a:ea typeface="IngoStem" panose="020B0503020203020204" pitchFamily="34" charset="0"/>
                <a:cs typeface="IngoStem Regular" pitchFamily="34" charset="-120"/>
              </a:rPr>
              <a:t> </a:t>
            </a:r>
            <a:r>
              <a:rPr lang="en-US" sz="1200" b="0" i="0" spc="0" baseline="0" dirty="0" err="1">
                <a:solidFill>
                  <a:srgbClr val="000000">
                    <a:alpha val="100000"/>
                  </a:srgbClr>
                </a:solidFill>
                <a:latin typeface="IngoStem" panose="020B0503020203020204" pitchFamily="34" charset="0"/>
                <a:ea typeface="IngoStem" panose="020B0503020203020204" pitchFamily="34" charset="0"/>
                <a:cs typeface="IngoStem Regular" pitchFamily="34" charset="-120"/>
              </a:rPr>
              <a:t>внутри</a:t>
            </a:r>
            <a:r>
              <a:rPr lang="en-US" sz="1200" b="0" i="0" spc="0" baseline="0" dirty="0">
                <a:solidFill>
                  <a:srgbClr val="000000">
                    <a:alpha val="100000"/>
                  </a:srgbClr>
                </a:solidFill>
                <a:latin typeface="IngoStem" panose="020B0503020203020204" pitchFamily="34" charset="0"/>
                <a:ea typeface="IngoStem" panose="020B0503020203020204" pitchFamily="34" charset="0"/>
                <a:cs typeface="IngoStem Regular" pitchFamily="34" charset="-120"/>
              </a:rPr>
              <a:t> </a:t>
            </a:r>
            <a:r>
              <a:rPr lang="en-US" sz="1200" b="0" i="0" spc="0" baseline="0" dirty="0" err="1">
                <a:solidFill>
                  <a:srgbClr val="000000">
                    <a:alpha val="100000"/>
                  </a:srgbClr>
                </a:solidFill>
                <a:latin typeface="IngoStem" panose="020B0503020203020204" pitchFamily="34" charset="0"/>
                <a:ea typeface="IngoStem" panose="020B0503020203020204" pitchFamily="34" charset="0"/>
                <a:cs typeface="IngoStem Regular" pitchFamily="34" charset="-120"/>
              </a:rPr>
              <a:t>плашки</a:t>
            </a:r>
            <a:r>
              <a:rPr lang="en-US" sz="1200" b="0" i="0" spc="0" baseline="0" dirty="0">
                <a:solidFill>
                  <a:srgbClr val="000000">
                    <a:alpha val="100000"/>
                  </a:srgbClr>
                </a:solidFill>
                <a:latin typeface="IngoStem" panose="020B0503020203020204" pitchFamily="34" charset="0"/>
                <a:ea typeface="IngoStem" panose="020B0503020203020204" pitchFamily="34" charset="0"/>
                <a:cs typeface="IngoStem Regular" pitchFamily="34" charset="-120"/>
              </a:rPr>
              <a:t> </a:t>
            </a:r>
            <a:r>
              <a:rPr lang="en-US" sz="1200" b="0" i="0" spc="0" baseline="0" dirty="0" err="1">
                <a:solidFill>
                  <a:srgbClr val="000000">
                    <a:alpha val="100000"/>
                  </a:srgbClr>
                </a:solidFill>
                <a:latin typeface="IngoStem" panose="020B0503020203020204" pitchFamily="34" charset="0"/>
                <a:ea typeface="IngoStem" panose="020B0503020203020204" pitchFamily="34" charset="0"/>
                <a:cs typeface="IngoStem Regular" pitchFamily="34" charset="-120"/>
              </a:rPr>
              <a:t>Небольшой</a:t>
            </a:r>
            <a:r>
              <a:rPr lang="en-US" sz="1200" b="0" i="0" spc="0" baseline="0" dirty="0">
                <a:solidFill>
                  <a:srgbClr val="000000">
                    <a:alpha val="100000"/>
                  </a:srgbClr>
                </a:solidFill>
                <a:latin typeface="IngoStem" panose="020B0503020203020204" pitchFamily="34" charset="0"/>
                <a:ea typeface="IngoStem" panose="020B0503020203020204" pitchFamily="34" charset="0"/>
                <a:cs typeface="IngoStem Regular" pitchFamily="34" charset="-120"/>
              </a:rPr>
              <a:t> </a:t>
            </a:r>
            <a:r>
              <a:rPr lang="en-US" sz="1200" b="0" i="0" spc="0" baseline="0" dirty="0" err="1">
                <a:solidFill>
                  <a:srgbClr val="000000">
                    <a:alpha val="100000"/>
                  </a:srgbClr>
                </a:solidFill>
                <a:latin typeface="IngoStem" panose="020B0503020203020204" pitchFamily="34" charset="0"/>
                <a:ea typeface="IngoStem" panose="020B0503020203020204" pitchFamily="34" charset="0"/>
                <a:cs typeface="IngoStem Regular" pitchFamily="34" charset="-120"/>
              </a:rPr>
              <a:t>текст</a:t>
            </a:r>
            <a:r>
              <a:rPr lang="en-US" sz="1200" b="0" i="0" spc="0" baseline="0" dirty="0">
                <a:solidFill>
                  <a:srgbClr val="000000">
                    <a:alpha val="100000"/>
                  </a:srgbClr>
                </a:solidFill>
                <a:latin typeface="IngoStem" panose="020B0503020203020204" pitchFamily="34" charset="0"/>
                <a:ea typeface="IngoStem" panose="020B0503020203020204" pitchFamily="34" charset="0"/>
                <a:cs typeface="IngoStem Regular" pitchFamily="34" charset="-120"/>
              </a:rPr>
              <a:t> </a:t>
            </a:r>
            <a:r>
              <a:rPr lang="en-US" sz="1200" b="0" i="0" spc="0" baseline="0" dirty="0" err="1">
                <a:solidFill>
                  <a:srgbClr val="000000">
                    <a:alpha val="100000"/>
                  </a:srgbClr>
                </a:solidFill>
                <a:latin typeface="IngoStem" panose="020B0503020203020204" pitchFamily="34" charset="0"/>
                <a:ea typeface="IngoStem" panose="020B0503020203020204" pitchFamily="34" charset="0"/>
                <a:cs typeface="IngoStem Regular" pitchFamily="34" charset="-120"/>
              </a:rPr>
              <a:t>внутри</a:t>
            </a:r>
            <a:r>
              <a:rPr lang="en-US" sz="1200" b="0" i="0" spc="0" baseline="0" dirty="0">
                <a:solidFill>
                  <a:srgbClr val="000000">
                    <a:alpha val="100000"/>
                  </a:srgbClr>
                </a:solidFill>
                <a:latin typeface="IngoStem" panose="020B0503020203020204" pitchFamily="34" charset="0"/>
                <a:ea typeface="IngoStem" panose="020B0503020203020204" pitchFamily="34" charset="0"/>
                <a:cs typeface="IngoStem Regular" pitchFamily="34" charset="-120"/>
              </a:rPr>
              <a:t> </a:t>
            </a:r>
            <a:r>
              <a:rPr lang="en-US" sz="1200" b="0" i="0" spc="0" baseline="0" dirty="0" err="1">
                <a:solidFill>
                  <a:srgbClr val="000000">
                    <a:alpha val="100000"/>
                  </a:srgbClr>
                </a:solidFill>
                <a:latin typeface="IngoStem" panose="020B0503020203020204" pitchFamily="34" charset="0"/>
                <a:ea typeface="IngoStem" panose="020B0503020203020204" pitchFamily="34" charset="0"/>
                <a:cs typeface="IngoStem Regular" pitchFamily="34" charset="-120"/>
              </a:rPr>
              <a:t>плашки</a:t>
            </a:r>
            <a:r>
              <a:rPr lang="en-US" sz="1200" b="0" i="0" spc="0" baseline="0" dirty="0">
                <a:solidFill>
                  <a:srgbClr val="000000">
                    <a:alpha val="100000"/>
                  </a:srgbClr>
                </a:solidFill>
                <a:latin typeface="IngoStem" panose="020B0503020203020204" pitchFamily="34" charset="0"/>
                <a:ea typeface="IngoStem" panose="020B0503020203020204" pitchFamily="34" charset="0"/>
                <a:cs typeface="IngoStem Regular" pitchFamily="34" charset="-120"/>
              </a:rPr>
              <a:t> </a:t>
            </a:r>
            <a:endParaRPr lang="en-US" sz="1200" b="0" i="0" spc="0" baseline="0" dirty="0">
              <a:latin typeface="IngoStem" panose="020B0503020203020204" pitchFamily="34" charset="0"/>
              <a:ea typeface="IngoStem" panose="020B0503020203020204" pitchFamily="34" charset="0"/>
            </a:endParaRPr>
          </a:p>
        </p:txBody>
      </p:sp>
      <p:sp>
        <p:nvSpPr>
          <p:cNvPr id="44" name="Текст 22">
            <a:extLst>
              <a:ext uri="{FF2B5EF4-FFF2-40B4-BE49-F238E27FC236}">
                <a16:creationId xmlns:a16="http://schemas.microsoft.com/office/drawing/2014/main" id="{50CFEA8D-27EA-18B9-B0A2-EF331EC06F2F}"/>
              </a:ext>
            </a:extLst>
          </p:cNvPr>
          <p:cNvSpPr>
            <a:spLocks noGrp="1"/>
          </p:cNvSpPr>
          <p:nvPr>
            <p:ph type="body" sz="quarter" idx="26" hasCustomPrompt="1"/>
          </p:nvPr>
        </p:nvSpPr>
        <p:spPr>
          <a:xfrm>
            <a:off x="7249736" y="3784797"/>
            <a:ext cx="4451350" cy="466725"/>
          </a:xfrm>
          <a:prstGeom prst="rect">
            <a:avLst/>
          </a:prstGeom>
        </p:spPr>
        <p:txBody>
          <a:bodyPr lIns="540000" tIns="144000" rIns="0" bIns="251999">
            <a:normAutofit/>
          </a:bodyPr>
          <a:lstStyle>
            <a:lvl1pPr marL="0" indent="0">
              <a:buNone/>
              <a:defRPr sz="2000" b="1" i="0">
                <a:latin typeface="IngoStem Medium" panose="020B0503020203020204" pitchFamily="34" charset="0"/>
                <a:ea typeface="IngoStem Medium" panose="020B0503020203020204" pitchFamily="34" charset="0"/>
              </a:defRPr>
            </a:lvl1pPr>
            <a:lvl2pPr>
              <a:defRPr b="1" i="0">
                <a:latin typeface="IngoStem Bold" panose="020B0503020203020204" pitchFamily="34" charset="0"/>
                <a:ea typeface="IngoStem Bold" panose="020B0503020203020204" pitchFamily="34" charset="0"/>
              </a:defRPr>
            </a:lvl2pPr>
            <a:lvl3pPr>
              <a:defRPr b="1" i="0">
                <a:latin typeface="IngoStem Bold" panose="020B0503020203020204" pitchFamily="34" charset="0"/>
                <a:ea typeface="IngoStem Bold" panose="020B0503020203020204" pitchFamily="34" charset="0"/>
              </a:defRPr>
            </a:lvl3pPr>
            <a:lvl4pPr>
              <a:defRPr b="1" i="0">
                <a:latin typeface="IngoStem Bold" panose="020B0503020203020204" pitchFamily="34" charset="0"/>
                <a:ea typeface="IngoStem Bold" panose="020B0503020203020204" pitchFamily="34" charset="0"/>
              </a:defRPr>
            </a:lvl4pPr>
            <a:lvl5pPr>
              <a:defRPr b="1" i="0">
                <a:latin typeface="IngoStem Bold" panose="020B0503020203020204" pitchFamily="34" charset="0"/>
                <a:ea typeface="IngoStem Bold" panose="020B0503020203020204" pitchFamily="34" charset="0"/>
              </a:defRPr>
            </a:lvl5pPr>
          </a:lstStyle>
          <a:p>
            <a:pPr lvl="0"/>
            <a:r>
              <a:rPr lang="ru-RU" dirty="0"/>
              <a:t>Заголовок</a:t>
            </a:r>
          </a:p>
        </p:txBody>
      </p:sp>
      <p:sp>
        <p:nvSpPr>
          <p:cNvPr id="45" name="Текст 3">
            <a:extLst>
              <a:ext uri="{FF2B5EF4-FFF2-40B4-BE49-F238E27FC236}">
                <a16:creationId xmlns:a16="http://schemas.microsoft.com/office/drawing/2014/main" id="{71D60C7E-AD2A-E89F-53C8-4C2B5C96A9A9}"/>
              </a:ext>
            </a:extLst>
          </p:cNvPr>
          <p:cNvSpPr>
            <a:spLocks noGrp="1"/>
          </p:cNvSpPr>
          <p:nvPr>
            <p:ph type="body" sz="half" idx="27" hasCustomPrompt="1"/>
          </p:nvPr>
        </p:nvSpPr>
        <p:spPr>
          <a:xfrm>
            <a:off x="7259643" y="5571579"/>
            <a:ext cx="4446876" cy="550863"/>
          </a:xfrm>
          <a:prstGeom prst="rect">
            <a:avLst/>
          </a:prstGeom>
        </p:spPr>
        <p:txBody>
          <a:bodyPr lIns="503998" tIns="0" rIns="0" bIns="251999">
            <a:normAutofit/>
          </a:bodyPr>
          <a:lstStyle>
            <a:lvl1pPr marL="0" indent="0">
              <a:lnSpc>
                <a:spcPts val="1550"/>
              </a:lnSpc>
              <a:spcBef>
                <a:spcPts val="0"/>
              </a:spcBef>
              <a:buNone/>
              <a:defRPr sz="1200" b="0" i="0">
                <a:latin typeface="IngoStem" panose="020B0503020203020204" pitchFamily="34" charset="0"/>
                <a:ea typeface="IngoStem" panose="020B0503020203020204" pitchFamily="34" charset="0"/>
              </a:defRPr>
            </a:lvl1pPr>
            <a:lvl2pPr marL="228600" indent="0">
              <a:buNone/>
              <a:defRPr sz="700"/>
            </a:lvl2pPr>
            <a:lvl3pPr marL="457200" indent="0">
              <a:buNone/>
              <a:defRPr sz="600"/>
            </a:lvl3pPr>
            <a:lvl4pPr marL="685800" indent="0">
              <a:buNone/>
              <a:defRPr sz="500"/>
            </a:lvl4pPr>
            <a:lvl5pPr marL="914400" indent="0">
              <a:buNone/>
              <a:defRPr sz="500"/>
            </a:lvl5pPr>
            <a:lvl6pPr marL="1143000" indent="0">
              <a:buNone/>
              <a:defRPr sz="500"/>
            </a:lvl6pPr>
            <a:lvl7pPr marL="1371600" indent="0">
              <a:buNone/>
              <a:defRPr sz="500"/>
            </a:lvl7pPr>
            <a:lvl8pPr marL="1600200" indent="0">
              <a:buNone/>
              <a:defRPr sz="500"/>
            </a:lvl8pPr>
            <a:lvl9pPr marL="1828800" indent="0">
              <a:buNone/>
              <a:defRPr sz="500"/>
            </a:lvl9pPr>
          </a:lstStyle>
          <a:p>
            <a:pPr marL="0" marR="0" lvl="0" indent="0" algn="l" defTabSz="457200" rtl="0" eaLnBrk="1" fontAlgn="auto" latinLnBrk="0" hangingPunct="1">
              <a:lnSpc>
                <a:spcPts val="1550"/>
              </a:lnSpc>
              <a:spcBef>
                <a:spcPts val="0"/>
              </a:spcBef>
              <a:spcAft>
                <a:spcPts val="0"/>
              </a:spcAft>
              <a:buClrTx/>
              <a:buSzTx/>
              <a:buFont typeface="Arial" panose="020B0604020202020204" pitchFamily="34" charset="0"/>
              <a:buNone/>
              <a:tabLst/>
              <a:defRPr/>
            </a:pPr>
            <a:r>
              <a:rPr lang="en-US" sz="1200" b="0" i="0" spc="0" baseline="0" dirty="0" err="1">
                <a:solidFill>
                  <a:srgbClr val="000000">
                    <a:alpha val="100000"/>
                  </a:srgbClr>
                </a:solidFill>
                <a:latin typeface="IngoStem" panose="020B0503020203020204" pitchFamily="34" charset="0"/>
                <a:ea typeface="IngoStem" panose="020B0503020203020204" pitchFamily="34" charset="0"/>
                <a:cs typeface="IngoStem Regular" pitchFamily="34" charset="-120"/>
              </a:rPr>
              <a:t>Небольшой</a:t>
            </a:r>
            <a:r>
              <a:rPr lang="en-US" sz="1200" b="0" i="0" spc="0" baseline="0" dirty="0">
                <a:solidFill>
                  <a:srgbClr val="000000">
                    <a:alpha val="100000"/>
                  </a:srgbClr>
                </a:solidFill>
                <a:latin typeface="IngoStem" panose="020B0503020203020204" pitchFamily="34" charset="0"/>
                <a:ea typeface="IngoStem" panose="020B0503020203020204" pitchFamily="34" charset="0"/>
                <a:cs typeface="IngoStem Regular" pitchFamily="34" charset="-120"/>
              </a:rPr>
              <a:t> </a:t>
            </a:r>
            <a:r>
              <a:rPr lang="en-US" sz="1200" b="0" i="0" spc="0" baseline="0" dirty="0" err="1">
                <a:solidFill>
                  <a:srgbClr val="000000">
                    <a:alpha val="100000"/>
                  </a:srgbClr>
                </a:solidFill>
                <a:latin typeface="IngoStem" panose="020B0503020203020204" pitchFamily="34" charset="0"/>
                <a:ea typeface="IngoStem" panose="020B0503020203020204" pitchFamily="34" charset="0"/>
                <a:cs typeface="IngoStem Regular" pitchFamily="34" charset="-120"/>
              </a:rPr>
              <a:t>текст</a:t>
            </a:r>
            <a:r>
              <a:rPr lang="en-US" sz="1200" b="0" i="0" spc="0" baseline="0" dirty="0">
                <a:solidFill>
                  <a:srgbClr val="000000">
                    <a:alpha val="100000"/>
                  </a:srgbClr>
                </a:solidFill>
                <a:latin typeface="IngoStem" panose="020B0503020203020204" pitchFamily="34" charset="0"/>
                <a:ea typeface="IngoStem" panose="020B0503020203020204" pitchFamily="34" charset="0"/>
                <a:cs typeface="IngoStem Regular" pitchFamily="34" charset="-120"/>
              </a:rPr>
              <a:t> </a:t>
            </a:r>
            <a:r>
              <a:rPr lang="en-US" sz="1200" b="0" i="0" spc="0" baseline="0" dirty="0" err="1">
                <a:solidFill>
                  <a:srgbClr val="000000">
                    <a:alpha val="100000"/>
                  </a:srgbClr>
                </a:solidFill>
                <a:latin typeface="IngoStem" panose="020B0503020203020204" pitchFamily="34" charset="0"/>
                <a:ea typeface="IngoStem" panose="020B0503020203020204" pitchFamily="34" charset="0"/>
                <a:cs typeface="IngoStem Regular" pitchFamily="34" charset="-120"/>
              </a:rPr>
              <a:t>внутри</a:t>
            </a:r>
            <a:r>
              <a:rPr lang="en-US" sz="1200" b="0" i="0" spc="0" baseline="0" dirty="0">
                <a:solidFill>
                  <a:srgbClr val="000000">
                    <a:alpha val="100000"/>
                  </a:srgbClr>
                </a:solidFill>
                <a:latin typeface="IngoStem" panose="020B0503020203020204" pitchFamily="34" charset="0"/>
                <a:ea typeface="IngoStem" panose="020B0503020203020204" pitchFamily="34" charset="0"/>
                <a:cs typeface="IngoStem Regular" pitchFamily="34" charset="-120"/>
              </a:rPr>
              <a:t> </a:t>
            </a:r>
            <a:r>
              <a:rPr lang="en-US" sz="1200" b="0" i="0" spc="0" baseline="0" dirty="0" err="1">
                <a:solidFill>
                  <a:srgbClr val="000000">
                    <a:alpha val="100000"/>
                  </a:srgbClr>
                </a:solidFill>
                <a:latin typeface="IngoStem" panose="020B0503020203020204" pitchFamily="34" charset="0"/>
                <a:ea typeface="IngoStem" panose="020B0503020203020204" pitchFamily="34" charset="0"/>
                <a:cs typeface="IngoStem Regular" pitchFamily="34" charset="-120"/>
              </a:rPr>
              <a:t>плашки</a:t>
            </a:r>
            <a:r>
              <a:rPr lang="en-US" sz="1200" b="0" i="0" spc="0" baseline="0" dirty="0">
                <a:solidFill>
                  <a:srgbClr val="000000">
                    <a:alpha val="100000"/>
                  </a:srgbClr>
                </a:solidFill>
                <a:latin typeface="IngoStem" panose="020B0503020203020204" pitchFamily="34" charset="0"/>
                <a:ea typeface="IngoStem" panose="020B0503020203020204" pitchFamily="34" charset="0"/>
                <a:cs typeface="IngoStem Regular" pitchFamily="34" charset="-120"/>
              </a:rPr>
              <a:t> </a:t>
            </a:r>
            <a:r>
              <a:rPr lang="en-US" sz="1200" b="0" i="0" spc="0" baseline="0" dirty="0" err="1">
                <a:solidFill>
                  <a:srgbClr val="000000">
                    <a:alpha val="100000"/>
                  </a:srgbClr>
                </a:solidFill>
                <a:latin typeface="IngoStem" panose="020B0503020203020204" pitchFamily="34" charset="0"/>
                <a:ea typeface="IngoStem" panose="020B0503020203020204" pitchFamily="34" charset="0"/>
                <a:cs typeface="IngoStem Regular" pitchFamily="34" charset="-120"/>
              </a:rPr>
              <a:t>Небольшой</a:t>
            </a:r>
            <a:r>
              <a:rPr lang="en-US" sz="1200" b="0" i="0" spc="0" baseline="0" dirty="0">
                <a:solidFill>
                  <a:srgbClr val="000000">
                    <a:alpha val="100000"/>
                  </a:srgbClr>
                </a:solidFill>
                <a:latin typeface="IngoStem" panose="020B0503020203020204" pitchFamily="34" charset="0"/>
                <a:ea typeface="IngoStem" panose="020B0503020203020204" pitchFamily="34" charset="0"/>
                <a:cs typeface="IngoStem Regular" pitchFamily="34" charset="-120"/>
              </a:rPr>
              <a:t> </a:t>
            </a:r>
            <a:r>
              <a:rPr lang="en-US" sz="1200" b="0" i="0" spc="0" baseline="0" dirty="0" err="1">
                <a:solidFill>
                  <a:srgbClr val="000000">
                    <a:alpha val="100000"/>
                  </a:srgbClr>
                </a:solidFill>
                <a:latin typeface="IngoStem" panose="020B0503020203020204" pitchFamily="34" charset="0"/>
                <a:ea typeface="IngoStem" panose="020B0503020203020204" pitchFamily="34" charset="0"/>
                <a:cs typeface="IngoStem Regular" pitchFamily="34" charset="-120"/>
              </a:rPr>
              <a:t>текст</a:t>
            </a:r>
            <a:r>
              <a:rPr lang="en-US" sz="1200" b="0" i="0" spc="0" baseline="0" dirty="0">
                <a:solidFill>
                  <a:srgbClr val="000000">
                    <a:alpha val="100000"/>
                  </a:srgbClr>
                </a:solidFill>
                <a:latin typeface="IngoStem" panose="020B0503020203020204" pitchFamily="34" charset="0"/>
                <a:ea typeface="IngoStem" panose="020B0503020203020204" pitchFamily="34" charset="0"/>
                <a:cs typeface="IngoStem Regular" pitchFamily="34" charset="-120"/>
              </a:rPr>
              <a:t> </a:t>
            </a:r>
            <a:r>
              <a:rPr lang="en-US" sz="1200" b="0" i="0" spc="0" baseline="0" dirty="0" err="1">
                <a:solidFill>
                  <a:srgbClr val="000000">
                    <a:alpha val="100000"/>
                  </a:srgbClr>
                </a:solidFill>
                <a:latin typeface="IngoStem" panose="020B0503020203020204" pitchFamily="34" charset="0"/>
                <a:ea typeface="IngoStem" panose="020B0503020203020204" pitchFamily="34" charset="0"/>
                <a:cs typeface="IngoStem Regular" pitchFamily="34" charset="-120"/>
              </a:rPr>
              <a:t>плашки</a:t>
            </a:r>
            <a:r>
              <a:rPr lang="en-US" sz="1200" b="0" i="0" spc="0" baseline="0" dirty="0">
                <a:solidFill>
                  <a:srgbClr val="000000">
                    <a:alpha val="100000"/>
                  </a:srgbClr>
                </a:solidFill>
                <a:latin typeface="IngoStem" panose="020B0503020203020204" pitchFamily="34" charset="0"/>
                <a:ea typeface="IngoStem" panose="020B0503020203020204" pitchFamily="34" charset="0"/>
                <a:cs typeface="IngoStem Regular" pitchFamily="34" charset="-120"/>
              </a:rPr>
              <a:t> </a:t>
            </a:r>
            <a:r>
              <a:rPr lang="en-US" sz="1200" b="0" i="0" spc="0" baseline="0" dirty="0" err="1">
                <a:solidFill>
                  <a:srgbClr val="000000">
                    <a:alpha val="100000"/>
                  </a:srgbClr>
                </a:solidFill>
                <a:latin typeface="IngoStem" panose="020B0503020203020204" pitchFamily="34" charset="0"/>
                <a:ea typeface="IngoStem" panose="020B0503020203020204" pitchFamily="34" charset="0"/>
                <a:cs typeface="IngoStem Regular" pitchFamily="34" charset="-120"/>
              </a:rPr>
              <a:t>Небольшой</a:t>
            </a:r>
            <a:r>
              <a:rPr lang="en-US" sz="1200" b="0" i="0" spc="0" baseline="0" dirty="0">
                <a:solidFill>
                  <a:srgbClr val="000000">
                    <a:alpha val="100000"/>
                  </a:srgbClr>
                </a:solidFill>
                <a:latin typeface="IngoStem" panose="020B0503020203020204" pitchFamily="34" charset="0"/>
                <a:ea typeface="IngoStem" panose="020B0503020203020204" pitchFamily="34" charset="0"/>
                <a:cs typeface="IngoStem Regular" pitchFamily="34" charset="-120"/>
              </a:rPr>
              <a:t> </a:t>
            </a:r>
            <a:r>
              <a:rPr lang="en-US" sz="1200" b="0" i="0" spc="0" baseline="0" dirty="0" err="1">
                <a:solidFill>
                  <a:srgbClr val="000000">
                    <a:alpha val="100000"/>
                  </a:srgbClr>
                </a:solidFill>
                <a:latin typeface="IngoStem" panose="020B0503020203020204" pitchFamily="34" charset="0"/>
                <a:ea typeface="IngoStem" panose="020B0503020203020204" pitchFamily="34" charset="0"/>
                <a:cs typeface="IngoStem Regular" pitchFamily="34" charset="-120"/>
              </a:rPr>
              <a:t>текст</a:t>
            </a:r>
            <a:r>
              <a:rPr lang="en-US" sz="1200" b="0" i="0" spc="0" baseline="0" dirty="0">
                <a:solidFill>
                  <a:srgbClr val="000000">
                    <a:alpha val="100000"/>
                  </a:srgbClr>
                </a:solidFill>
                <a:latin typeface="IngoStem" panose="020B0503020203020204" pitchFamily="34" charset="0"/>
                <a:ea typeface="IngoStem" panose="020B0503020203020204" pitchFamily="34" charset="0"/>
                <a:cs typeface="IngoStem Regular" pitchFamily="34" charset="-120"/>
              </a:rPr>
              <a:t> </a:t>
            </a:r>
            <a:r>
              <a:rPr lang="en-US" sz="1200" b="0" i="0" spc="0" baseline="0" dirty="0" err="1">
                <a:solidFill>
                  <a:srgbClr val="000000">
                    <a:alpha val="100000"/>
                  </a:srgbClr>
                </a:solidFill>
                <a:latin typeface="IngoStem" panose="020B0503020203020204" pitchFamily="34" charset="0"/>
                <a:ea typeface="IngoStem" panose="020B0503020203020204" pitchFamily="34" charset="0"/>
                <a:cs typeface="IngoStem Regular" pitchFamily="34" charset="-120"/>
              </a:rPr>
              <a:t>внутри</a:t>
            </a:r>
            <a:r>
              <a:rPr lang="en-US" sz="1200" b="0" i="0" spc="0" baseline="0" dirty="0">
                <a:solidFill>
                  <a:srgbClr val="000000">
                    <a:alpha val="100000"/>
                  </a:srgbClr>
                </a:solidFill>
                <a:latin typeface="IngoStem" panose="020B0503020203020204" pitchFamily="34" charset="0"/>
                <a:ea typeface="IngoStem" panose="020B0503020203020204" pitchFamily="34" charset="0"/>
                <a:cs typeface="IngoStem Regular" pitchFamily="34" charset="-120"/>
              </a:rPr>
              <a:t> </a:t>
            </a:r>
            <a:r>
              <a:rPr lang="en-US" sz="1200" b="0" i="0" spc="0" baseline="0" dirty="0" err="1">
                <a:solidFill>
                  <a:srgbClr val="000000">
                    <a:alpha val="100000"/>
                  </a:srgbClr>
                </a:solidFill>
                <a:latin typeface="IngoStem" panose="020B0503020203020204" pitchFamily="34" charset="0"/>
                <a:ea typeface="IngoStem" panose="020B0503020203020204" pitchFamily="34" charset="0"/>
                <a:cs typeface="IngoStem Regular" pitchFamily="34" charset="-120"/>
              </a:rPr>
              <a:t>плашки</a:t>
            </a:r>
            <a:r>
              <a:rPr lang="en-US" sz="1200" b="0" i="0" spc="0" baseline="0" dirty="0">
                <a:solidFill>
                  <a:srgbClr val="000000">
                    <a:alpha val="100000"/>
                  </a:srgbClr>
                </a:solidFill>
                <a:latin typeface="IngoStem" panose="020B0503020203020204" pitchFamily="34" charset="0"/>
                <a:ea typeface="IngoStem" panose="020B0503020203020204" pitchFamily="34" charset="0"/>
                <a:cs typeface="IngoStem Regular" pitchFamily="34" charset="-120"/>
              </a:rPr>
              <a:t> </a:t>
            </a:r>
            <a:r>
              <a:rPr lang="en-US" sz="1200" b="0" i="0" spc="0" baseline="0" dirty="0" err="1">
                <a:solidFill>
                  <a:srgbClr val="000000">
                    <a:alpha val="100000"/>
                  </a:srgbClr>
                </a:solidFill>
                <a:latin typeface="IngoStem" panose="020B0503020203020204" pitchFamily="34" charset="0"/>
                <a:ea typeface="IngoStem" panose="020B0503020203020204" pitchFamily="34" charset="0"/>
                <a:cs typeface="IngoStem Regular" pitchFamily="34" charset="-120"/>
              </a:rPr>
              <a:t>Небольшой</a:t>
            </a:r>
            <a:r>
              <a:rPr lang="en-US" sz="1200" b="0" i="0" spc="0" baseline="0" dirty="0">
                <a:solidFill>
                  <a:srgbClr val="000000">
                    <a:alpha val="100000"/>
                  </a:srgbClr>
                </a:solidFill>
                <a:latin typeface="IngoStem" panose="020B0503020203020204" pitchFamily="34" charset="0"/>
                <a:ea typeface="IngoStem" panose="020B0503020203020204" pitchFamily="34" charset="0"/>
                <a:cs typeface="IngoStem Regular" pitchFamily="34" charset="-120"/>
              </a:rPr>
              <a:t> </a:t>
            </a:r>
            <a:r>
              <a:rPr lang="en-US" sz="1200" b="0" i="0" spc="0" baseline="0" dirty="0" err="1">
                <a:solidFill>
                  <a:srgbClr val="000000">
                    <a:alpha val="100000"/>
                  </a:srgbClr>
                </a:solidFill>
                <a:latin typeface="IngoStem" panose="020B0503020203020204" pitchFamily="34" charset="0"/>
                <a:ea typeface="IngoStem" panose="020B0503020203020204" pitchFamily="34" charset="0"/>
                <a:cs typeface="IngoStem Regular" pitchFamily="34" charset="-120"/>
              </a:rPr>
              <a:t>текст</a:t>
            </a:r>
            <a:r>
              <a:rPr lang="en-US" sz="1200" b="0" i="0" spc="0" baseline="0" dirty="0">
                <a:solidFill>
                  <a:srgbClr val="000000">
                    <a:alpha val="100000"/>
                  </a:srgbClr>
                </a:solidFill>
                <a:latin typeface="IngoStem" panose="020B0503020203020204" pitchFamily="34" charset="0"/>
                <a:ea typeface="IngoStem" panose="020B0503020203020204" pitchFamily="34" charset="0"/>
                <a:cs typeface="IngoStem Regular" pitchFamily="34" charset="-120"/>
              </a:rPr>
              <a:t> </a:t>
            </a:r>
            <a:r>
              <a:rPr lang="en-US" sz="1200" b="0" i="0" spc="0" baseline="0" dirty="0" err="1">
                <a:solidFill>
                  <a:srgbClr val="000000">
                    <a:alpha val="100000"/>
                  </a:srgbClr>
                </a:solidFill>
                <a:latin typeface="IngoStem" panose="020B0503020203020204" pitchFamily="34" charset="0"/>
                <a:ea typeface="IngoStem" panose="020B0503020203020204" pitchFamily="34" charset="0"/>
                <a:cs typeface="IngoStem Regular" pitchFamily="34" charset="-120"/>
              </a:rPr>
              <a:t>внутри</a:t>
            </a:r>
            <a:r>
              <a:rPr lang="en-US" sz="1200" b="0" i="0" spc="0" baseline="0" dirty="0">
                <a:solidFill>
                  <a:srgbClr val="000000">
                    <a:alpha val="100000"/>
                  </a:srgbClr>
                </a:solidFill>
                <a:latin typeface="IngoStem" panose="020B0503020203020204" pitchFamily="34" charset="0"/>
                <a:ea typeface="IngoStem" panose="020B0503020203020204" pitchFamily="34" charset="0"/>
                <a:cs typeface="IngoStem Regular" pitchFamily="34" charset="-120"/>
              </a:rPr>
              <a:t> </a:t>
            </a:r>
            <a:r>
              <a:rPr lang="en-US" sz="1200" b="0" i="0" spc="0" baseline="0" dirty="0" err="1">
                <a:solidFill>
                  <a:srgbClr val="000000">
                    <a:alpha val="100000"/>
                  </a:srgbClr>
                </a:solidFill>
                <a:latin typeface="IngoStem" panose="020B0503020203020204" pitchFamily="34" charset="0"/>
                <a:ea typeface="IngoStem" panose="020B0503020203020204" pitchFamily="34" charset="0"/>
                <a:cs typeface="IngoStem Regular" pitchFamily="34" charset="-120"/>
              </a:rPr>
              <a:t>плашки</a:t>
            </a:r>
            <a:r>
              <a:rPr lang="en-US" sz="1200" b="0" i="0" spc="0" baseline="0" dirty="0">
                <a:solidFill>
                  <a:srgbClr val="000000">
                    <a:alpha val="100000"/>
                  </a:srgbClr>
                </a:solidFill>
                <a:latin typeface="IngoStem" panose="020B0503020203020204" pitchFamily="34" charset="0"/>
                <a:ea typeface="IngoStem" panose="020B0503020203020204" pitchFamily="34" charset="0"/>
                <a:cs typeface="IngoStem Regular" pitchFamily="34" charset="-120"/>
              </a:rPr>
              <a:t> </a:t>
            </a:r>
            <a:endParaRPr lang="en-US" sz="1200" b="0" i="0" spc="0" baseline="0" dirty="0">
              <a:latin typeface="IngoStem" panose="020B0503020203020204" pitchFamily="34" charset="0"/>
              <a:ea typeface="IngoStem" panose="020B0503020203020204" pitchFamily="34" charset="0"/>
            </a:endParaRPr>
          </a:p>
        </p:txBody>
      </p:sp>
      <p:sp>
        <p:nvSpPr>
          <p:cNvPr id="46" name="Текст 22">
            <a:extLst>
              <a:ext uri="{FF2B5EF4-FFF2-40B4-BE49-F238E27FC236}">
                <a16:creationId xmlns:a16="http://schemas.microsoft.com/office/drawing/2014/main" id="{6AB3E2EA-A820-2766-C479-D48847599D8B}"/>
              </a:ext>
            </a:extLst>
          </p:cNvPr>
          <p:cNvSpPr>
            <a:spLocks noGrp="1"/>
          </p:cNvSpPr>
          <p:nvPr>
            <p:ph type="body" sz="quarter" idx="28" hasCustomPrompt="1"/>
          </p:nvPr>
        </p:nvSpPr>
        <p:spPr>
          <a:xfrm>
            <a:off x="7254689" y="5097404"/>
            <a:ext cx="4451350" cy="466725"/>
          </a:xfrm>
          <a:prstGeom prst="rect">
            <a:avLst/>
          </a:prstGeom>
        </p:spPr>
        <p:txBody>
          <a:bodyPr lIns="540000" tIns="144000" rIns="0" bIns="251999">
            <a:normAutofit/>
          </a:bodyPr>
          <a:lstStyle>
            <a:lvl1pPr marL="0" indent="0">
              <a:buNone/>
              <a:defRPr sz="2000" b="1" i="0">
                <a:latin typeface="IngoStem Medium" panose="020B0503020203020204" pitchFamily="34" charset="0"/>
                <a:ea typeface="IngoStem Medium" panose="020B0503020203020204" pitchFamily="34" charset="0"/>
              </a:defRPr>
            </a:lvl1pPr>
            <a:lvl2pPr>
              <a:defRPr b="1" i="0">
                <a:latin typeface="IngoStem Bold" panose="020B0503020203020204" pitchFamily="34" charset="0"/>
                <a:ea typeface="IngoStem Bold" panose="020B0503020203020204" pitchFamily="34" charset="0"/>
              </a:defRPr>
            </a:lvl2pPr>
            <a:lvl3pPr>
              <a:defRPr b="1" i="0">
                <a:latin typeface="IngoStem Bold" panose="020B0503020203020204" pitchFamily="34" charset="0"/>
                <a:ea typeface="IngoStem Bold" panose="020B0503020203020204" pitchFamily="34" charset="0"/>
              </a:defRPr>
            </a:lvl3pPr>
            <a:lvl4pPr>
              <a:defRPr b="1" i="0">
                <a:latin typeface="IngoStem Bold" panose="020B0503020203020204" pitchFamily="34" charset="0"/>
                <a:ea typeface="IngoStem Bold" panose="020B0503020203020204" pitchFamily="34" charset="0"/>
              </a:defRPr>
            </a:lvl4pPr>
            <a:lvl5pPr>
              <a:defRPr b="1" i="0">
                <a:latin typeface="IngoStem Bold" panose="020B0503020203020204" pitchFamily="34" charset="0"/>
                <a:ea typeface="IngoStem Bold" panose="020B0503020203020204" pitchFamily="34" charset="0"/>
              </a:defRPr>
            </a:lvl5pPr>
          </a:lstStyle>
          <a:p>
            <a:pPr lvl="0"/>
            <a:r>
              <a:rPr lang="ru-RU" dirty="0"/>
              <a:t>Заголовок</a:t>
            </a:r>
          </a:p>
        </p:txBody>
      </p:sp>
      <p:sp>
        <p:nvSpPr>
          <p:cNvPr id="48" name="Текст 10">
            <a:extLst>
              <a:ext uri="{FF2B5EF4-FFF2-40B4-BE49-F238E27FC236}">
                <a16:creationId xmlns:a16="http://schemas.microsoft.com/office/drawing/2014/main" id="{D59ADD93-E3F2-CD4A-D4BF-A4E0EE077909}"/>
              </a:ext>
            </a:extLst>
          </p:cNvPr>
          <p:cNvSpPr>
            <a:spLocks noGrp="1"/>
          </p:cNvSpPr>
          <p:nvPr>
            <p:ph type="body" sz="quarter" idx="23" hasCustomPrompt="1"/>
          </p:nvPr>
        </p:nvSpPr>
        <p:spPr>
          <a:xfrm>
            <a:off x="6167949" y="2458276"/>
            <a:ext cx="1081787" cy="555706"/>
          </a:xfrm>
          <a:prstGeom prst="rect">
            <a:avLst/>
          </a:prstGeom>
        </p:spPr>
        <p:txBody>
          <a:bodyPr wrap="square" lIns="0" tIns="0" rIns="0" bIns="180000">
            <a:spAutoFit/>
          </a:bodyPr>
          <a:lstStyle>
            <a:lvl1pPr marL="0" indent="0" algn="r">
              <a:buNone/>
              <a:defRPr sz="2700" b="1" i="0" spc="-150">
                <a:solidFill>
                  <a:srgbClr val="0062D2"/>
                </a:solidFill>
                <a:latin typeface="IngoStem Bold" panose="020B0503020203020204" pitchFamily="34" charset="0"/>
                <a:ea typeface="IngoStem Bold" panose="020B0503020203020204" pitchFamily="34" charset="0"/>
              </a:defRPr>
            </a:lvl1pPr>
            <a:lvl2pPr>
              <a:defRPr sz="2700">
                <a:latin typeface="IngoStem" panose="020B0503020203020204" pitchFamily="34" charset="0"/>
                <a:ea typeface="IngoStem" panose="020B0503020203020204" pitchFamily="34" charset="0"/>
              </a:defRPr>
            </a:lvl2pPr>
            <a:lvl3pPr>
              <a:defRPr sz="2700">
                <a:latin typeface="IngoStem" panose="020B0503020203020204" pitchFamily="34" charset="0"/>
                <a:ea typeface="IngoStem" panose="020B0503020203020204" pitchFamily="34" charset="0"/>
              </a:defRPr>
            </a:lvl3pPr>
            <a:lvl4pPr>
              <a:defRPr sz="2700">
                <a:latin typeface="IngoStem" panose="020B0503020203020204" pitchFamily="34" charset="0"/>
                <a:ea typeface="IngoStem" panose="020B0503020203020204" pitchFamily="34" charset="0"/>
              </a:defRPr>
            </a:lvl4pPr>
            <a:lvl5pPr>
              <a:defRPr sz="2700">
                <a:latin typeface="IngoStem" panose="020B0503020203020204" pitchFamily="34" charset="0"/>
                <a:ea typeface="IngoStem" panose="020B0503020203020204" pitchFamily="34" charset="0"/>
              </a:defRPr>
            </a:lvl5pPr>
          </a:lstStyle>
          <a:p>
            <a:pPr lvl="0"/>
            <a:r>
              <a:rPr lang="ru-RU" dirty="0"/>
              <a:t>2010</a:t>
            </a:r>
          </a:p>
        </p:txBody>
      </p:sp>
    </p:spTree>
    <p:extLst>
      <p:ext uri="{BB962C8B-B14F-4D97-AF65-F5344CB8AC3E}">
        <p14:creationId xmlns:p14="http://schemas.microsoft.com/office/powerpoint/2010/main" val="225668727"/>
      </p:ext>
    </p:extLst>
  </p:cSld>
  <p:clrMapOvr>
    <a:masterClrMapping/>
  </p:clrMapOvr>
  <p:extLst>
    <p:ext uri="{DCECCB84-F9BA-43D5-87BE-67443E8EF086}">
      <p15:sldGuideLst xmlns:p15="http://schemas.microsoft.com/office/powerpoint/2012/main">
        <p15:guide id="1" orient="horz" pos="3481">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Слайды с цифрами 5">
    <p:bg>
      <p:bgPr>
        <a:solidFill>
          <a:schemeClr val="bg1"/>
        </a:solidFill>
        <a:effectLst/>
      </p:bgPr>
    </p:bg>
    <p:spTree>
      <p:nvGrpSpPr>
        <p:cNvPr id="1" name=""/>
        <p:cNvGrpSpPr/>
        <p:nvPr/>
      </p:nvGrpSpPr>
      <p:grpSpPr>
        <a:xfrm>
          <a:off x="0" y="0"/>
          <a:ext cx="0" cy="0"/>
          <a:chOff x="0" y="0"/>
          <a:chExt cx="0" cy="0"/>
        </a:xfrm>
      </p:grpSpPr>
      <p:sp>
        <p:nvSpPr>
          <p:cNvPr id="6" name="Shape 4">
            <a:extLst>
              <a:ext uri="{FF2B5EF4-FFF2-40B4-BE49-F238E27FC236}">
                <a16:creationId xmlns:a16="http://schemas.microsoft.com/office/drawing/2014/main" id="{A3619F46-E76F-4D85-842F-7ED0BF4C3AAC}"/>
              </a:ext>
            </a:extLst>
          </p:cNvPr>
          <p:cNvSpPr/>
          <p:nvPr userDrawn="1"/>
        </p:nvSpPr>
        <p:spPr>
          <a:xfrm>
            <a:off x="635080" y="2190750"/>
            <a:ext cx="5086986" cy="4032250"/>
          </a:xfrm>
          <a:prstGeom prst="rect">
            <a:avLst/>
          </a:prstGeom>
          <a:noFill/>
          <a:ln/>
        </p:spPr>
      </p:sp>
      <p:sp>
        <p:nvSpPr>
          <p:cNvPr id="27" name="Shape 19">
            <a:extLst>
              <a:ext uri="{FF2B5EF4-FFF2-40B4-BE49-F238E27FC236}">
                <a16:creationId xmlns:a16="http://schemas.microsoft.com/office/drawing/2014/main" id="{CB65EC71-9CAA-910F-2884-3A03BCC8AA0C}"/>
              </a:ext>
            </a:extLst>
          </p:cNvPr>
          <p:cNvSpPr/>
          <p:nvPr userDrawn="1"/>
        </p:nvSpPr>
        <p:spPr>
          <a:xfrm>
            <a:off x="6471459" y="2190750"/>
            <a:ext cx="5086986" cy="4032250"/>
          </a:xfrm>
          <a:prstGeom prst="rect">
            <a:avLst/>
          </a:prstGeom>
          <a:noFill/>
          <a:ln/>
        </p:spPr>
      </p:sp>
      <p:sp>
        <p:nvSpPr>
          <p:cNvPr id="35" name="Shape 25">
            <a:extLst>
              <a:ext uri="{FF2B5EF4-FFF2-40B4-BE49-F238E27FC236}">
                <a16:creationId xmlns:a16="http://schemas.microsoft.com/office/drawing/2014/main" id="{96288B86-8ECB-F838-E34F-DF37421B9BF6}"/>
              </a:ext>
            </a:extLst>
          </p:cNvPr>
          <p:cNvSpPr/>
          <p:nvPr userDrawn="1"/>
        </p:nvSpPr>
        <p:spPr>
          <a:xfrm>
            <a:off x="6471459" y="3746500"/>
            <a:ext cx="5086986" cy="2476500"/>
          </a:xfrm>
          <a:prstGeom prst="rect">
            <a:avLst/>
          </a:prstGeom>
          <a:noFill/>
          <a:ln/>
        </p:spPr>
      </p:sp>
      <p:sp>
        <p:nvSpPr>
          <p:cNvPr id="38" name="Shape 27">
            <a:extLst>
              <a:ext uri="{FF2B5EF4-FFF2-40B4-BE49-F238E27FC236}">
                <a16:creationId xmlns:a16="http://schemas.microsoft.com/office/drawing/2014/main" id="{4AB8A945-20B1-80CD-C269-6BDB91F24BCD}"/>
              </a:ext>
            </a:extLst>
          </p:cNvPr>
          <p:cNvSpPr/>
          <p:nvPr userDrawn="1"/>
        </p:nvSpPr>
        <p:spPr>
          <a:xfrm>
            <a:off x="7519340" y="3746500"/>
            <a:ext cx="4039105" cy="2476500"/>
          </a:xfrm>
          <a:prstGeom prst="rect">
            <a:avLst/>
          </a:prstGeom>
          <a:noFill/>
          <a:ln/>
        </p:spPr>
      </p:sp>
      <p:pic>
        <p:nvPicPr>
          <p:cNvPr id="70" name="Рисунок 69">
            <a:extLst>
              <a:ext uri="{FF2B5EF4-FFF2-40B4-BE49-F238E27FC236}">
                <a16:creationId xmlns:a16="http://schemas.microsoft.com/office/drawing/2014/main" id="{BCF00A28-54C8-CBB3-6F95-AD0AC4B8F7AA}"/>
              </a:ext>
            </a:extLst>
          </p:cNvPr>
          <p:cNvPicPr>
            <a:picLocks noChangeAspect="1"/>
          </p:cNvPicPr>
          <p:nvPr userDrawn="1"/>
        </p:nvPicPr>
        <p:blipFill>
          <a:blip>
            <a:extLst>
              <a:ext uri="{96DAC541-7B7A-43D3-8B79-37D633B846F1}">
                <asvg:svgBlip xmlns="" xmlns:asvg="http://schemas.microsoft.com/office/drawing/2016/SVG/main" r:embed="rId2"/>
              </a:ext>
            </a:extLst>
          </a:blip>
          <a:stretch>
            <a:fillRect/>
          </a:stretch>
        </p:blipFill>
        <p:spPr>
          <a:xfrm>
            <a:off x="10286947" y="635364"/>
            <a:ext cx="1285528" cy="137123"/>
          </a:xfrm>
          <a:prstGeom prst="rect">
            <a:avLst/>
          </a:prstGeom>
        </p:spPr>
      </p:pic>
      <p:sp>
        <p:nvSpPr>
          <p:cNvPr id="2" name="Shape 3">
            <a:extLst>
              <a:ext uri="{FF2B5EF4-FFF2-40B4-BE49-F238E27FC236}">
                <a16:creationId xmlns:a16="http://schemas.microsoft.com/office/drawing/2014/main" id="{1297AD52-8C93-AE9A-A55D-34A02121A51F}"/>
              </a:ext>
            </a:extLst>
          </p:cNvPr>
          <p:cNvSpPr/>
          <p:nvPr userDrawn="1"/>
        </p:nvSpPr>
        <p:spPr>
          <a:xfrm>
            <a:off x="635080" y="2444750"/>
            <a:ext cx="5086986" cy="3778250"/>
          </a:xfrm>
          <a:prstGeom prst="rect">
            <a:avLst/>
          </a:prstGeom>
          <a:noFill/>
          <a:ln/>
        </p:spPr>
      </p:sp>
      <p:sp>
        <p:nvSpPr>
          <p:cNvPr id="3" name="Shape 4">
            <a:extLst>
              <a:ext uri="{FF2B5EF4-FFF2-40B4-BE49-F238E27FC236}">
                <a16:creationId xmlns:a16="http://schemas.microsoft.com/office/drawing/2014/main" id="{A9D95FF3-6467-D543-0F97-F288EFDFD0DD}"/>
              </a:ext>
            </a:extLst>
          </p:cNvPr>
          <p:cNvSpPr/>
          <p:nvPr userDrawn="1"/>
        </p:nvSpPr>
        <p:spPr>
          <a:xfrm>
            <a:off x="635080" y="2444750"/>
            <a:ext cx="5086986" cy="3778250"/>
          </a:xfrm>
          <a:prstGeom prst="rect">
            <a:avLst/>
          </a:prstGeom>
          <a:noFill/>
          <a:ln/>
        </p:spPr>
      </p:sp>
      <p:sp>
        <p:nvSpPr>
          <p:cNvPr id="5" name="Shape 6">
            <a:extLst>
              <a:ext uri="{FF2B5EF4-FFF2-40B4-BE49-F238E27FC236}">
                <a16:creationId xmlns:a16="http://schemas.microsoft.com/office/drawing/2014/main" id="{D339E8E2-61C7-D334-9BF1-D956CC67B337}"/>
              </a:ext>
            </a:extLst>
          </p:cNvPr>
          <p:cNvSpPr/>
          <p:nvPr userDrawn="1"/>
        </p:nvSpPr>
        <p:spPr>
          <a:xfrm>
            <a:off x="1682961" y="2444750"/>
            <a:ext cx="4039105" cy="3778250"/>
          </a:xfrm>
          <a:prstGeom prst="rect">
            <a:avLst/>
          </a:prstGeom>
          <a:noFill/>
          <a:ln/>
        </p:spPr>
      </p:sp>
      <p:sp>
        <p:nvSpPr>
          <p:cNvPr id="54" name="Title 1">
            <a:extLst>
              <a:ext uri="{FF2B5EF4-FFF2-40B4-BE49-F238E27FC236}">
                <a16:creationId xmlns:a16="http://schemas.microsoft.com/office/drawing/2014/main" id="{65EC1A79-E410-F1AC-D91A-E5F45491F3F2}"/>
              </a:ext>
            </a:extLst>
          </p:cNvPr>
          <p:cNvSpPr>
            <a:spLocks noGrp="1"/>
          </p:cNvSpPr>
          <p:nvPr>
            <p:ph type="title" hasCustomPrompt="1"/>
          </p:nvPr>
        </p:nvSpPr>
        <p:spPr>
          <a:xfrm>
            <a:off x="635080" y="634999"/>
            <a:ext cx="6578521" cy="525978"/>
          </a:xfrm>
          <a:prstGeom prst="rect">
            <a:avLst/>
          </a:prstGeom>
        </p:spPr>
        <p:txBody>
          <a:bodyPr wrap="square" lIns="0" tIns="0" rIns="0" bIns="0" anchor="t">
            <a:spAutoFit/>
          </a:bodyPr>
          <a:lstStyle>
            <a:lvl1pPr>
              <a:lnSpc>
                <a:spcPts val="4000"/>
              </a:lnSpc>
              <a:defRPr sz="4000" b="1" i="0" spc="0" baseline="0">
                <a:solidFill>
                  <a:srgbClr val="0062D2"/>
                </a:solidFill>
                <a:latin typeface="IngoStem Medium" panose="020B0503020203020204" pitchFamily="34" charset="0"/>
                <a:ea typeface="IngoStem Medium" panose="020B0503020203020204" pitchFamily="34" charset="0"/>
              </a:defRPr>
            </a:lvl1pPr>
          </a:lstStyle>
          <a:p>
            <a:r>
              <a:rPr lang="ru-RU" dirty="0"/>
              <a:t>Заголовок слайда</a:t>
            </a:r>
            <a:endParaRPr lang="en-US" dirty="0"/>
          </a:p>
        </p:txBody>
      </p:sp>
      <p:sp>
        <p:nvSpPr>
          <p:cNvPr id="55" name="Текст 52">
            <a:extLst>
              <a:ext uri="{FF2B5EF4-FFF2-40B4-BE49-F238E27FC236}">
                <a16:creationId xmlns:a16="http://schemas.microsoft.com/office/drawing/2014/main" id="{4EADB237-2142-B2CE-E3B2-C0A371CDD398}"/>
              </a:ext>
            </a:extLst>
          </p:cNvPr>
          <p:cNvSpPr>
            <a:spLocks noGrp="1"/>
          </p:cNvSpPr>
          <p:nvPr>
            <p:ph type="body" sz="quarter" idx="29" hasCustomPrompt="1"/>
          </p:nvPr>
        </p:nvSpPr>
        <p:spPr>
          <a:xfrm>
            <a:off x="589360" y="1406406"/>
            <a:ext cx="4808696" cy="369332"/>
          </a:xfrm>
          <a:prstGeom prst="rect">
            <a:avLst/>
          </a:prstGeom>
        </p:spPr>
        <p:txBody>
          <a:bodyPr>
            <a:spAutoFit/>
          </a:bodyPr>
          <a:lstStyle>
            <a:lvl1pPr marL="0" indent="0">
              <a:buFontTx/>
              <a:buNone/>
              <a:defRPr sz="2000" b="0" i="0">
                <a:latin typeface="IngoStem" panose="020B0503020203020204" pitchFamily="34" charset="0"/>
                <a:ea typeface="IngoStem" panose="020B0503020203020204" pitchFamily="34" charset="0"/>
              </a:defRPr>
            </a:lvl1pPr>
          </a:lstStyle>
          <a:p>
            <a:pPr lvl="0"/>
            <a:r>
              <a:rPr lang="ru-RU" dirty="0"/>
              <a:t>Подзаголовок короткий</a:t>
            </a:r>
          </a:p>
        </p:txBody>
      </p:sp>
      <p:sp>
        <p:nvSpPr>
          <p:cNvPr id="56" name="Текст 3">
            <a:extLst>
              <a:ext uri="{FF2B5EF4-FFF2-40B4-BE49-F238E27FC236}">
                <a16:creationId xmlns:a16="http://schemas.microsoft.com/office/drawing/2014/main" id="{581B56F0-F464-78D8-AE75-ACA5CEE79EE9}"/>
              </a:ext>
            </a:extLst>
          </p:cNvPr>
          <p:cNvSpPr>
            <a:spLocks noGrp="1"/>
          </p:cNvSpPr>
          <p:nvPr>
            <p:ph type="body" sz="half" idx="2" hasCustomPrompt="1"/>
          </p:nvPr>
        </p:nvSpPr>
        <p:spPr>
          <a:xfrm>
            <a:off x="1427571" y="2717768"/>
            <a:ext cx="4446876" cy="550863"/>
          </a:xfrm>
          <a:prstGeom prst="rect">
            <a:avLst/>
          </a:prstGeom>
        </p:spPr>
        <p:txBody>
          <a:bodyPr lIns="503998" tIns="0" rIns="0" bIns="251999">
            <a:normAutofit/>
          </a:bodyPr>
          <a:lstStyle>
            <a:lvl1pPr marL="0" indent="0">
              <a:lnSpc>
                <a:spcPts val="1550"/>
              </a:lnSpc>
              <a:spcBef>
                <a:spcPts val="0"/>
              </a:spcBef>
              <a:buNone/>
              <a:defRPr sz="1200" b="0" i="0">
                <a:latin typeface="IngoStem" panose="020B0503020203020204" pitchFamily="34" charset="0"/>
                <a:ea typeface="IngoStem" panose="020B0503020203020204" pitchFamily="34" charset="0"/>
              </a:defRPr>
            </a:lvl1pPr>
            <a:lvl2pPr marL="228600" indent="0">
              <a:buNone/>
              <a:defRPr sz="700"/>
            </a:lvl2pPr>
            <a:lvl3pPr marL="457200" indent="0">
              <a:buNone/>
              <a:defRPr sz="600"/>
            </a:lvl3pPr>
            <a:lvl4pPr marL="685800" indent="0">
              <a:buNone/>
              <a:defRPr sz="500"/>
            </a:lvl4pPr>
            <a:lvl5pPr marL="914400" indent="0">
              <a:buNone/>
              <a:defRPr sz="500"/>
            </a:lvl5pPr>
            <a:lvl6pPr marL="1143000" indent="0">
              <a:buNone/>
              <a:defRPr sz="500"/>
            </a:lvl6pPr>
            <a:lvl7pPr marL="1371600" indent="0">
              <a:buNone/>
              <a:defRPr sz="500"/>
            </a:lvl7pPr>
            <a:lvl8pPr marL="1600200" indent="0">
              <a:buNone/>
              <a:defRPr sz="500"/>
            </a:lvl8pPr>
            <a:lvl9pPr marL="1828800" indent="0">
              <a:buNone/>
              <a:defRPr sz="500"/>
            </a:lvl9pPr>
          </a:lstStyle>
          <a:p>
            <a:pPr marL="0" marR="0" lvl="0" indent="0" algn="l" defTabSz="457200" rtl="0" eaLnBrk="1" fontAlgn="auto" latinLnBrk="0" hangingPunct="1">
              <a:lnSpc>
                <a:spcPts val="1550"/>
              </a:lnSpc>
              <a:spcBef>
                <a:spcPts val="0"/>
              </a:spcBef>
              <a:spcAft>
                <a:spcPts val="0"/>
              </a:spcAft>
              <a:buClrTx/>
              <a:buSzTx/>
              <a:buFont typeface="Arial" panose="020B0604020202020204" pitchFamily="34" charset="0"/>
              <a:buNone/>
              <a:tabLst/>
              <a:defRPr/>
            </a:pPr>
            <a:r>
              <a:rPr lang="en-US" sz="1200" b="0" i="0" spc="0" baseline="0" dirty="0" err="1">
                <a:solidFill>
                  <a:srgbClr val="000000">
                    <a:alpha val="100000"/>
                  </a:srgbClr>
                </a:solidFill>
                <a:latin typeface="IngoStem" panose="020B0503020203020204" pitchFamily="34" charset="0"/>
                <a:ea typeface="IngoStem" panose="020B0503020203020204" pitchFamily="34" charset="0"/>
                <a:cs typeface="IngoStem Regular" pitchFamily="34" charset="-120"/>
              </a:rPr>
              <a:t>Небольшой</a:t>
            </a:r>
            <a:r>
              <a:rPr lang="en-US" sz="1200" b="0" i="0" spc="0" baseline="0" dirty="0">
                <a:solidFill>
                  <a:srgbClr val="000000">
                    <a:alpha val="100000"/>
                  </a:srgbClr>
                </a:solidFill>
                <a:latin typeface="IngoStem" panose="020B0503020203020204" pitchFamily="34" charset="0"/>
                <a:ea typeface="IngoStem" panose="020B0503020203020204" pitchFamily="34" charset="0"/>
                <a:cs typeface="IngoStem Regular" pitchFamily="34" charset="-120"/>
              </a:rPr>
              <a:t> </a:t>
            </a:r>
            <a:r>
              <a:rPr lang="en-US" sz="1200" b="0" i="0" spc="0" baseline="0" dirty="0" err="1">
                <a:solidFill>
                  <a:srgbClr val="000000">
                    <a:alpha val="100000"/>
                  </a:srgbClr>
                </a:solidFill>
                <a:latin typeface="IngoStem" panose="020B0503020203020204" pitchFamily="34" charset="0"/>
                <a:ea typeface="IngoStem" panose="020B0503020203020204" pitchFamily="34" charset="0"/>
                <a:cs typeface="IngoStem Regular" pitchFamily="34" charset="-120"/>
              </a:rPr>
              <a:t>текст</a:t>
            </a:r>
            <a:r>
              <a:rPr lang="en-US" sz="1200" b="0" i="0" spc="0" baseline="0" dirty="0">
                <a:solidFill>
                  <a:srgbClr val="000000">
                    <a:alpha val="100000"/>
                  </a:srgbClr>
                </a:solidFill>
                <a:latin typeface="IngoStem" panose="020B0503020203020204" pitchFamily="34" charset="0"/>
                <a:ea typeface="IngoStem" panose="020B0503020203020204" pitchFamily="34" charset="0"/>
                <a:cs typeface="IngoStem Regular" pitchFamily="34" charset="-120"/>
              </a:rPr>
              <a:t> </a:t>
            </a:r>
            <a:r>
              <a:rPr lang="en-US" sz="1200" b="0" i="0" spc="0" baseline="0" dirty="0" err="1">
                <a:solidFill>
                  <a:srgbClr val="000000">
                    <a:alpha val="100000"/>
                  </a:srgbClr>
                </a:solidFill>
                <a:latin typeface="IngoStem" panose="020B0503020203020204" pitchFamily="34" charset="0"/>
                <a:ea typeface="IngoStem" panose="020B0503020203020204" pitchFamily="34" charset="0"/>
                <a:cs typeface="IngoStem Regular" pitchFamily="34" charset="-120"/>
              </a:rPr>
              <a:t>внутри</a:t>
            </a:r>
            <a:r>
              <a:rPr lang="en-US" sz="1200" b="0" i="0" spc="0" baseline="0" dirty="0">
                <a:solidFill>
                  <a:srgbClr val="000000">
                    <a:alpha val="100000"/>
                  </a:srgbClr>
                </a:solidFill>
                <a:latin typeface="IngoStem" panose="020B0503020203020204" pitchFamily="34" charset="0"/>
                <a:ea typeface="IngoStem" panose="020B0503020203020204" pitchFamily="34" charset="0"/>
                <a:cs typeface="IngoStem Regular" pitchFamily="34" charset="-120"/>
              </a:rPr>
              <a:t> </a:t>
            </a:r>
            <a:r>
              <a:rPr lang="en-US" sz="1200" b="0" i="0" spc="0" baseline="0" dirty="0" err="1">
                <a:solidFill>
                  <a:srgbClr val="000000">
                    <a:alpha val="100000"/>
                  </a:srgbClr>
                </a:solidFill>
                <a:latin typeface="IngoStem" panose="020B0503020203020204" pitchFamily="34" charset="0"/>
                <a:ea typeface="IngoStem" panose="020B0503020203020204" pitchFamily="34" charset="0"/>
                <a:cs typeface="IngoStem Regular" pitchFamily="34" charset="-120"/>
              </a:rPr>
              <a:t>плашки</a:t>
            </a:r>
            <a:r>
              <a:rPr lang="en-US" sz="1200" b="0" i="0" spc="0" baseline="0" dirty="0">
                <a:solidFill>
                  <a:srgbClr val="000000">
                    <a:alpha val="100000"/>
                  </a:srgbClr>
                </a:solidFill>
                <a:latin typeface="IngoStem" panose="020B0503020203020204" pitchFamily="34" charset="0"/>
                <a:ea typeface="IngoStem" panose="020B0503020203020204" pitchFamily="34" charset="0"/>
                <a:cs typeface="IngoStem Regular" pitchFamily="34" charset="-120"/>
              </a:rPr>
              <a:t> </a:t>
            </a:r>
            <a:r>
              <a:rPr lang="en-US" sz="1200" b="0" i="0" spc="0" baseline="0" dirty="0" err="1">
                <a:solidFill>
                  <a:srgbClr val="000000">
                    <a:alpha val="100000"/>
                  </a:srgbClr>
                </a:solidFill>
                <a:latin typeface="IngoStem" panose="020B0503020203020204" pitchFamily="34" charset="0"/>
                <a:ea typeface="IngoStem" panose="020B0503020203020204" pitchFamily="34" charset="0"/>
                <a:cs typeface="IngoStem Regular" pitchFamily="34" charset="-120"/>
              </a:rPr>
              <a:t>Небольшой</a:t>
            </a:r>
            <a:r>
              <a:rPr lang="en-US" sz="1200" b="0" i="0" spc="0" baseline="0" dirty="0">
                <a:solidFill>
                  <a:srgbClr val="000000">
                    <a:alpha val="100000"/>
                  </a:srgbClr>
                </a:solidFill>
                <a:latin typeface="IngoStem" panose="020B0503020203020204" pitchFamily="34" charset="0"/>
                <a:ea typeface="IngoStem" panose="020B0503020203020204" pitchFamily="34" charset="0"/>
                <a:cs typeface="IngoStem Regular" pitchFamily="34" charset="-120"/>
              </a:rPr>
              <a:t> </a:t>
            </a:r>
            <a:r>
              <a:rPr lang="en-US" sz="1200" b="0" i="0" spc="0" baseline="0" dirty="0" err="1">
                <a:solidFill>
                  <a:srgbClr val="000000">
                    <a:alpha val="100000"/>
                  </a:srgbClr>
                </a:solidFill>
                <a:latin typeface="IngoStem" panose="020B0503020203020204" pitchFamily="34" charset="0"/>
                <a:ea typeface="IngoStem" panose="020B0503020203020204" pitchFamily="34" charset="0"/>
                <a:cs typeface="IngoStem Regular" pitchFamily="34" charset="-120"/>
              </a:rPr>
              <a:t>текст</a:t>
            </a:r>
            <a:r>
              <a:rPr lang="en-US" sz="1200" b="0" i="0" spc="0" baseline="0" dirty="0">
                <a:solidFill>
                  <a:srgbClr val="000000">
                    <a:alpha val="100000"/>
                  </a:srgbClr>
                </a:solidFill>
                <a:latin typeface="IngoStem" panose="020B0503020203020204" pitchFamily="34" charset="0"/>
                <a:ea typeface="IngoStem" panose="020B0503020203020204" pitchFamily="34" charset="0"/>
                <a:cs typeface="IngoStem Regular" pitchFamily="34" charset="-120"/>
              </a:rPr>
              <a:t> </a:t>
            </a:r>
            <a:r>
              <a:rPr lang="en-US" sz="1200" b="0" i="0" spc="0" baseline="0" dirty="0" err="1">
                <a:solidFill>
                  <a:srgbClr val="000000">
                    <a:alpha val="100000"/>
                  </a:srgbClr>
                </a:solidFill>
                <a:latin typeface="IngoStem" panose="020B0503020203020204" pitchFamily="34" charset="0"/>
                <a:ea typeface="IngoStem" panose="020B0503020203020204" pitchFamily="34" charset="0"/>
                <a:cs typeface="IngoStem Regular" pitchFamily="34" charset="-120"/>
              </a:rPr>
              <a:t>плашки</a:t>
            </a:r>
            <a:r>
              <a:rPr lang="en-US" sz="1200" b="0" i="0" spc="0" baseline="0" dirty="0">
                <a:solidFill>
                  <a:srgbClr val="000000">
                    <a:alpha val="100000"/>
                  </a:srgbClr>
                </a:solidFill>
                <a:latin typeface="IngoStem" panose="020B0503020203020204" pitchFamily="34" charset="0"/>
                <a:ea typeface="IngoStem" panose="020B0503020203020204" pitchFamily="34" charset="0"/>
                <a:cs typeface="IngoStem Regular" pitchFamily="34" charset="-120"/>
              </a:rPr>
              <a:t> </a:t>
            </a:r>
            <a:r>
              <a:rPr lang="en-US" sz="1200" b="0" i="0" spc="0" baseline="0" dirty="0" err="1">
                <a:solidFill>
                  <a:srgbClr val="000000">
                    <a:alpha val="100000"/>
                  </a:srgbClr>
                </a:solidFill>
                <a:latin typeface="IngoStem" panose="020B0503020203020204" pitchFamily="34" charset="0"/>
                <a:ea typeface="IngoStem" panose="020B0503020203020204" pitchFamily="34" charset="0"/>
                <a:cs typeface="IngoStem Regular" pitchFamily="34" charset="-120"/>
              </a:rPr>
              <a:t>Небольшой</a:t>
            </a:r>
            <a:r>
              <a:rPr lang="en-US" sz="1200" b="0" i="0" spc="0" baseline="0" dirty="0">
                <a:solidFill>
                  <a:srgbClr val="000000">
                    <a:alpha val="100000"/>
                  </a:srgbClr>
                </a:solidFill>
                <a:latin typeface="IngoStem" panose="020B0503020203020204" pitchFamily="34" charset="0"/>
                <a:ea typeface="IngoStem" panose="020B0503020203020204" pitchFamily="34" charset="0"/>
                <a:cs typeface="IngoStem Regular" pitchFamily="34" charset="-120"/>
              </a:rPr>
              <a:t> </a:t>
            </a:r>
            <a:r>
              <a:rPr lang="en-US" sz="1200" b="0" i="0" spc="0" baseline="0" dirty="0" err="1">
                <a:solidFill>
                  <a:srgbClr val="000000">
                    <a:alpha val="100000"/>
                  </a:srgbClr>
                </a:solidFill>
                <a:latin typeface="IngoStem" panose="020B0503020203020204" pitchFamily="34" charset="0"/>
                <a:ea typeface="IngoStem" panose="020B0503020203020204" pitchFamily="34" charset="0"/>
                <a:cs typeface="IngoStem Regular" pitchFamily="34" charset="-120"/>
              </a:rPr>
              <a:t>текст</a:t>
            </a:r>
            <a:r>
              <a:rPr lang="en-US" sz="1200" b="0" i="0" spc="0" baseline="0" dirty="0">
                <a:solidFill>
                  <a:srgbClr val="000000">
                    <a:alpha val="100000"/>
                  </a:srgbClr>
                </a:solidFill>
                <a:latin typeface="IngoStem" panose="020B0503020203020204" pitchFamily="34" charset="0"/>
                <a:ea typeface="IngoStem" panose="020B0503020203020204" pitchFamily="34" charset="0"/>
                <a:cs typeface="IngoStem Regular" pitchFamily="34" charset="-120"/>
              </a:rPr>
              <a:t> </a:t>
            </a:r>
            <a:r>
              <a:rPr lang="en-US" sz="1200" b="0" i="0" spc="0" baseline="0" dirty="0" err="1">
                <a:solidFill>
                  <a:srgbClr val="000000">
                    <a:alpha val="100000"/>
                  </a:srgbClr>
                </a:solidFill>
                <a:latin typeface="IngoStem" panose="020B0503020203020204" pitchFamily="34" charset="0"/>
                <a:ea typeface="IngoStem" panose="020B0503020203020204" pitchFamily="34" charset="0"/>
                <a:cs typeface="IngoStem Regular" pitchFamily="34" charset="-120"/>
              </a:rPr>
              <a:t>внутри</a:t>
            </a:r>
            <a:r>
              <a:rPr lang="en-US" sz="1200" b="0" i="0" spc="0" baseline="0" dirty="0">
                <a:solidFill>
                  <a:srgbClr val="000000">
                    <a:alpha val="100000"/>
                  </a:srgbClr>
                </a:solidFill>
                <a:latin typeface="IngoStem" panose="020B0503020203020204" pitchFamily="34" charset="0"/>
                <a:ea typeface="IngoStem" panose="020B0503020203020204" pitchFamily="34" charset="0"/>
                <a:cs typeface="IngoStem Regular" pitchFamily="34" charset="-120"/>
              </a:rPr>
              <a:t> </a:t>
            </a:r>
            <a:r>
              <a:rPr lang="en-US" sz="1200" b="0" i="0" spc="0" baseline="0" dirty="0" err="1">
                <a:solidFill>
                  <a:srgbClr val="000000">
                    <a:alpha val="100000"/>
                  </a:srgbClr>
                </a:solidFill>
                <a:latin typeface="IngoStem" panose="020B0503020203020204" pitchFamily="34" charset="0"/>
                <a:ea typeface="IngoStem" panose="020B0503020203020204" pitchFamily="34" charset="0"/>
                <a:cs typeface="IngoStem Regular" pitchFamily="34" charset="-120"/>
              </a:rPr>
              <a:t>плашки</a:t>
            </a:r>
            <a:r>
              <a:rPr lang="en-US" sz="1200" b="0" i="0" spc="0" baseline="0" dirty="0">
                <a:solidFill>
                  <a:srgbClr val="000000">
                    <a:alpha val="100000"/>
                  </a:srgbClr>
                </a:solidFill>
                <a:latin typeface="IngoStem" panose="020B0503020203020204" pitchFamily="34" charset="0"/>
                <a:ea typeface="IngoStem" panose="020B0503020203020204" pitchFamily="34" charset="0"/>
                <a:cs typeface="IngoStem Regular" pitchFamily="34" charset="-120"/>
              </a:rPr>
              <a:t> </a:t>
            </a:r>
            <a:r>
              <a:rPr lang="en-US" sz="1200" b="0" i="0" spc="0" baseline="0" dirty="0" err="1">
                <a:solidFill>
                  <a:srgbClr val="000000">
                    <a:alpha val="100000"/>
                  </a:srgbClr>
                </a:solidFill>
                <a:latin typeface="IngoStem" panose="020B0503020203020204" pitchFamily="34" charset="0"/>
                <a:ea typeface="IngoStem" panose="020B0503020203020204" pitchFamily="34" charset="0"/>
                <a:cs typeface="IngoStem Regular" pitchFamily="34" charset="-120"/>
              </a:rPr>
              <a:t>Небольшой</a:t>
            </a:r>
            <a:r>
              <a:rPr lang="en-US" sz="1200" b="0" i="0" spc="0" baseline="0" dirty="0">
                <a:solidFill>
                  <a:srgbClr val="000000">
                    <a:alpha val="100000"/>
                  </a:srgbClr>
                </a:solidFill>
                <a:latin typeface="IngoStem" panose="020B0503020203020204" pitchFamily="34" charset="0"/>
                <a:ea typeface="IngoStem" panose="020B0503020203020204" pitchFamily="34" charset="0"/>
                <a:cs typeface="IngoStem Regular" pitchFamily="34" charset="-120"/>
              </a:rPr>
              <a:t> </a:t>
            </a:r>
            <a:r>
              <a:rPr lang="en-US" sz="1200" b="0" i="0" spc="0" baseline="0" dirty="0" err="1">
                <a:solidFill>
                  <a:srgbClr val="000000">
                    <a:alpha val="100000"/>
                  </a:srgbClr>
                </a:solidFill>
                <a:latin typeface="IngoStem" panose="020B0503020203020204" pitchFamily="34" charset="0"/>
                <a:ea typeface="IngoStem" panose="020B0503020203020204" pitchFamily="34" charset="0"/>
                <a:cs typeface="IngoStem Regular" pitchFamily="34" charset="-120"/>
              </a:rPr>
              <a:t>текст</a:t>
            </a:r>
            <a:r>
              <a:rPr lang="en-US" sz="1200" b="0" i="0" spc="0" baseline="0" dirty="0">
                <a:solidFill>
                  <a:srgbClr val="000000">
                    <a:alpha val="100000"/>
                  </a:srgbClr>
                </a:solidFill>
                <a:latin typeface="IngoStem" panose="020B0503020203020204" pitchFamily="34" charset="0"/>
                <a:ea typeface="IngoStem" panose="020B0503020203020204" pitchFamily="34" charset="0"/>
                <a:cs typeface="IngoStem Regular" pitchFamily="34" charset="-120"/>
              </a:rPr>
              <a:t> </a:t>
            </a:r>
            <a:r>
              <a:rPr lang="en-US" sz="1200" b="0" i="0" spc="0" baseline="0" dirty="0" err="1">
                <a:solidFill>
                  <a:srgbClr val="000000">
                    <a:alpha val="100000"/>
                  </a:srgbClr>
                </a:solidFill>
                <a:latin typeface="IngoStem" panose="020B0503020203020204" pitchFamily="34" charset="0"/>
                <a:ea typeface="IngoStem" panose="020B0503020203020204" pitchFamily="34" charset="0"/>
                <a:cs typeface="IngoStem Regular" pitchFamily="34" charset="-120"/>
              </a:rPr>
              <a:t>внутри</a:t>
            </a:r>
            <a:r>
              <a:rPr lang="en-US" sz="1200" b="0" i="0" spc="0" baseline="0" dirty="0">
                <a:solidFill>
                  <a:srgbClr val="000000">
                    <a:alpha val="100000"/>
                  </a:srgbClr>
                </a:solidFill>
                <a:latin typeface="IngoStem" panose="020B0503020203020204" pitchFamily="34" charset="0"/>
                <a:ea typeface="IngoStem" panose="020B0503020203020204" pitchFamily="34" charset="0"/>
                <a:cs typeface="IngoStem Regular" pitchFamily="34" charset="-120"/>
              </a:rPr>
              <a:t> </a:t>
            </a:r>
            <a:r>
              <a:rPr lang="en-US" sz="1200" b="0" i="0" spc="0" baseline="0" dirty="0" err="1">
                <a:solidFill>
                  <a:srgbClr val="000000">
                    <a:alpha val="100000"/>
                  </a:srgbClr>
                </a:solidFill>
                <a:latin typeface="IngoStem" panose="020B0503020203020204" pitchFamily="34" charset="0"/>
                <a:ea typeface="IngoStem" panose="020B0503020203020204" pitchFamily="34" charset="0"/>
                <a:cs typeface="IngoStem Regular" pitchFamily="34" charset="-120"/>
              </a:rPr>
              <a:t>плашки</a:t>
            </a:r>
            <a:r>
              <a:rPr lang="en-US" sz="1200" b="0" i="0" spc="0" baseline="0" dirty="0">
                <a:solidFill>
                  <a:srgbClr val="000000">
                    <a:alpha val="100000"/>
                  </a:srgbClr>
                </a:solidFill>
                <a:latin typeface="IngoStem" panose="020B0503020203020204" pitchFamily="34" charset="0"/>
                <a:ea typeface="IngoStem" panose="020B0503020203020204" pitchFamily="34" charset="0"/>
                <a:cs typeface="IngoStem Regular" pitchFamily="34" charset="-120"/>
              </a:rPr>
              <a:t> </a:t>
            </a:r>
            <a:endParaRPr lang="en-US" sz="1200" b="0" i="0" spc="0" baseline="0" dirty="0">
              <a:latin typeface="IngoStem" panose="020B0503020203020204" pitchFamily="34" charset="0"/>
              <a:ea typeface="IngoStem" panose="020B0503020203020204" pitchFamily="34" charset="0"/>
            </a:endParaRPr>
          </a:p>
        </p:txBody>
      </p:sp>
      <p:sp>
        <p:nvSpPr>
          <p:cNvPr id="57" name="Текст 10">
            <a:extLst>
              <a:ext uri="{FF2B5EF4-FFF2-40B4-BE49-F238E27FC236}">
                <a16:creationId xmlns:a16="http://schemas.microsoft.com/office/drawing/2014/main" id="{8981B6EE-FF9F-ACC8-8819-182CAC14B0F1}"/>
              </a:ext>
            </a:extLst>
          </p:cNvPr>
          <p:cNvSpPr>
            <a:spLocks noGrp="1"/>
          </p:cNvSpPr>
          <p:nvPr>
            <p:ph type="body" sz="quarter" idx="10" hasCustomPrompt="1"/>
          </p:nvPr>
        </p:nvSpPr>
        <p:spPr>
          <a:xfrm>
            <a:off x="340830" y="2229677"/>
            <a:ext cx="1081787" cy="555706"/>
          </a:xfrm>
          <a:prstGeom prst="rect">
            <a:avLst/>
          </a:prstGeom>
        </p:spPr>
        <p:txBody>
          <a:bodyPr wrap="square" lIns="0" tIns="0" rIns="0" bIns="180000">
            <a:spAutoFit/>
          </a:bodyPr>
          <a:lstStyle>
            <a:lvl1pPr marL="0" indent="0" algn="r">
              <a:buNone/>
              <a:defRPr sz="2700" b="1" i="0" spc="-150">
                <a:solidFill>
                  <a:srgbClr val="0062D2"/>
                </a:solidFill>
                <a:latin typeface="IngoStem Bold" panose="020B0503020203020204" pitchFamily="34" charset="0"/>
                <a:ea typeface="IngoStem Bold" panose="020B0503020203020204" pitchFamily="34" charset="0"/>
              </a:defRPr>
            </a:lvl1pPr>
            <a:lvl2pPr>
              <a:defRPr sz="2700">
                <a:latin typeface="IngoStem" panose="020B0503020203020204" pitchFamily="34" charset="0"/>
                <a:ea typeface="IngoStem" panose="020B0503020203020204" pitchFamily="34" charset="0"/>
              </a:defRPr>
            </a:lvl2pPr>
            <a:lvl3pPr>
              <a:defRPr sz="2700">
                <a:latin typeface="IngoStem" panose="020B0503020203020204" pitchFamily="34" charset="0"/>
                <a:ea typeface="IngoStem" panose="020B0503020203020204" pitchFamily="34" charset="0"/>
              </a:defRPr>
            </a:lvl3pPr>
            <a:lvl4pPr>
              <a:defRPr sz="2700">
                <a:latin typeface="IngoStem" panose="020B0503020203020204" pitchFamily="34" charset="0"/>
                <a:ea typeface="IngoStem" panose="020B0503020203020204" pitchFamily="34" charset="0"/>
              </a:defRPr>
            </a:lvl4pPr>
            <a:lvl5pPr>
              <a:defRPr sz="2700">
                <a:latin typeface="IngoStem" panose="020B0503020203020204" pitchFamily="34" charset="0"/>
                <a:ea typeface="IngoStem" panose="020B0503020203020204" pitchFamily="34" charset="0"/>
              </a:defRPr>
            </a:lvl5pPr>
          </a:lstStyle>
          <a:p>
            <a:pPr lvl="0"/>
            <a:r>
              <a:rPr lang="ru-RU" dirty="0"/>
              <a:t>2010</a:t>
            </a:r>
          </a:p>
        </p:txBody>
      </p:sp>
      <p:sp>
        <p:nvSpPr>
          <p:cNvPr id="58" name="Текст 22">
            <a:extLst>
              <a:ext uri="{FF2B5EF4-FFF2-40B4-BE49-F238E27FC236}">
                <a16:creationId xmlns:a16="http://schemas.microsoft.com/office/drawing/2014/main" id="{FBFC9CBB-552B-0C07-186F-D30674E9D6AC}"/>
              </a:ext>
            </a:extLst>
          </p:cNvPr>
          <p:cNvSpPr>
            <a:spLocks noGrp="1"/>
          </p:cNvSpPr>
          <p:nvPr>
            <p:ph type="body" sz="quarter" idx="17" hasCustomPrompt="1"/>
          </p:nvPr>
        </p:nvSpPr>
        <p:spPr>
          <a:xfrm>
            <a:off x="1422617" y="2243593"/>
            <a:ext cx="4451350" cy="466725"/>
          </a:xfrm>
          <a:prstGeom prst="rect">
            <a:avLst/>
          </a:prstGeom>
        </p:spPr>
        <p:txBody>
          <a:bodyPr lIns="540000" tIns="144000" rIns="0" bIns="251999">
            <a:normAutofit/>
          </a:bodyPr>
          <a:lstStyle>
            <a:lvl1pPr marL="0" indent="0">
              <a:buNone/>
              <a:defRPr sz="2000" b="1" i="0">
                <a:latin typeface="IngoStem Medium" panose="020B0503020203020204" pitchFamily="34" charset="0"/>
                <a:ea typeface="IngoStem Medium" panose="020B0503020203020204" pitchFamily="34" charset="0"/>
              </a:defRPr>
            </a:lvl1pPr>
            <a:lvl2pPr>
              <a:defRPr b="1" i="0">
                <a:latin typeface="IngoStem Bold" panose="020B0503020203020204" pitchFamily="34" charset="0"/>
                <a:ea typeface="IngoStem Bold" panose="020B0503020203020204" pitchFamily="34" charset="0"/>
              </a:defRPr>
            </a:lvl2pPr>
            <a:lvl3pPr>
              <a:defRPr b="1" i="0">
                <a:latin typeface="IngoStem Bold" panose="020B0503020203020204" pitchFamily="34" charset="0"/>
                <a:ea typeface="IngoStem Bold" panose="020B0503020203020204" pitchFamily="34" charset="0"/>
              </a:defRPr>
            </a:lvl3pPr>
            <a:lvl4pPr>
              <a:defRPr b="1" i="0">
                <a:latin typeface="IngoStem Bold" panose="020B0503020203020204" pitchFamily="34" charset="0"/>
                <a:ea typeface="IngoStem Bold" panose="020B0503020203020204" pitchFamily="34" charset="0"/>
              </a:defRPr>
            </a:lvl4pPr>
            <a:lvl5pPr>
              <a:defRPr b="1" i="0">
                <a:latin typeface="IngoStem Bold" panose="020B0503020203020204" pitchFamily="34" charset="0"/>
                <a:ea typeface="IngoStem Bold" panose="020B0503020203020204" pitchFamily="34" charset="0"/>
              </a:defRPr>
            </a:lvl5pPr>
          </a:lstStyle>
          <a:p>
            <a:pPr lvl="0"/>
            <a:r>
              <a:rPr lang="ru-RU" dirty="0"/>
              <a:t>Заголовок</a:t>
            </a:r>
          </a:p>
        </p:txBody>
      </p:sp>
      <p:sp>
        <p:nvSpPr>
          <p:cNvPr id="59" name="Текст 3">
            <a:extLst>
              <a:ext uri="{FF2B5EF4-FFF2-40B4-BE49-F238E27FC236}">
                <a16:creationId xmlns:a16="http://schemas.microsoft.com/office/drawing/2014/main" id="{617F5B9E-4154-99FE-143C-1652E7518E17}"/>
              </a:ext>
            </a:extLst>
          </p:cNvPr>
          <p:cNvSpPr>
            <a:spLocks noGrp="1"/>
          </p:cNvSpPr>
          <p:nvPr>
            <p:ph type="body" sz="half" idx="18" hasCustomPrompt="1"/>
          </p:nvPr>
        </p:nvSpPr>
        <p:spPr>
          <a:xfrm>
            <a:off x="1427571" y="4030374"/>
            <a:ext cx="4446876" cy="550863"/>
          </a:xfrm>
          <a:prstGeom prst="rect">
            <a:avLst/>
          </a:prstGeom>
        </p:spPr>
        <p:txBody>
          <a:bodyPr lIns="503998" tIns="0" rIns="0" bIns="251999">
            <a:normAutofit/>
          </a:bodyPr>
          <a:lstStyle>
            <a:lvl1pPr marL="0" indent="0">
              <a:lnSpc>
                <a:spcPts val="1550"/>
              </a:lnSpc>
              <a:spcBef>
                <a:spcPts val="0"/>
              </a:spcBef>
              <a:buNone/>
              <a:defRPr sz="1200" b="0" i="0">
                <a:latin typeface="IngoStem" panose="020B0503020203020204" pitchFamily="34" charset="0"/>
                <a:ea typeface="IngoStem" panose="020B0503020203020204" pitchFamily="34" charset="0"/>
              </a:defRPr>
            </a:lvl1pPr>
            <a:lvl2pPr marL="228600" indent="0">
              <a:buNone/>
              <a:defRPr sz="700"/>
            </a:lvl2pPr>
            <a:lvl3pPr marL="457200" indent="0">
              <a:buNone/>
              <a:defRPr sz="600"/>
            </a:lvl3pPr>
            <a:lvl4pPr marL="685800" indent="0">
              <a:buNone/>
              <a:defRPr sz="500"/>
            </a:lvl4pPr>
            <a:lvl5pPr marL="914400" indent="0">
              <a:buNone/>
              <a:defRPr sz="500"/>
            </a:lvl5pPr>
            <a:lvl6pPr marL="1143000" indent="0">
              <a:buNone/>
              <a:defRPr sz="500"/>
            </a:lvl6pPr>
            <a:lvl7pPr marL="1371600" indent="0">
              <a:buNone/>
              <a:defRPr sz="500"/>
            </a:lvl7pPr>
            <a:lvl8pPr marL="1600200" indent="0">
              <a:buNone/>
              <a:defRPr sz="500"/>
            </a:lvl8pPr>
            <a:lvl9pPr marL="1828800" indent="0">
              <a:buNone/>
              <a:defRPr sz="500"/>
            </a:lvl9pPr>
          </a:lstStyle>
          <a:p>
            <a:pPr marL="0" marR="0" lvl="0" indent="0" algn="l" defTabSz="457200" rtl="0" eaLnBrk="1" fontAlgn="auto" latinLnBrk="0" hangingPunct="1">
              <a:lnSpc>
                <a:spcPts val="1550"/>
              </a:lnSpc>
              <a:spcBef>
                <a:spcPts val="0"/>
              </a:spcBef>
              <a:spcAft>
                <a:spcPts val="0"/>
              </a:spcAft>
              <a:buClrTx/>
              <a:buSzTx/>
              <a:buFont typeface="Arial" panose="020B0604020202020204" pitchFamily="34" charset="0"/>
              <a:buNone/>
              <a:tabLst/>
              <a:defRPr/>
            </a:pPr>
            <a:r>
              <a:rPr lang="en-US" sz="1200" b="0" i="0" spc="0" baseline="0" dirty="0" err="1">
                <a:solidFill>
                  <a:srgbClr val="000000">
                    <a:alpha val="100000"/>
                  </a:srgbClr>
                </a:solidFill>
                <a:latin typeface="IngoStem" panose="020B0503020203020204" pitchFamily="34" charset="0"/>
                <a:ea typeface="IngoStem" panose="020B0503020203020204" pitchFamily="34" charset="0"/>
                <a:cs typeface="IngoStem Regular" pitchFamily="34" charset="-120"/>
              </a:rPr>
              <a:t>Небольшой</a:t>
            </a:r>
            <a:r>
              <a:rPr lang="en-US" sz="1200" b="0" i="0" spc="0" baseline="0" dirty="0">
                <a:solidFill>
                  <a:srgbClr val="000000">
                    <a:alpha val="100000"/>
                  </a:srgbClr>
                </a:solidFill>
                <a:latin typeface="IngoStem" panose="020B0503020203020204" pitchFamily="34" charset="0"/>
                <a:ea typeface="IngoStem" panose="020B0503020203020204" pitchFamily="34" charset="0"/>
                <a:cs typeface="IngoStem Regular" pitchFamily="34" charset="-120"/>
              </a:rPr>
              <a:t> </a:t>
            </a:r>
            <a:r>
              <a:rPr lang="en-US" sz="1200" b="0" i="0" spc="0" baseline="0" dirty="0" err="1">
                <a:solidFill>
                  <a:srgbClr val="000000">
                    <a:alpha val="100000"/>
                  </a:srgbClr>
                </a:solidFill>
                <a:latin typeface="IngoStem" panose="020B0503020203020204" pitchFamily="34" charset="0"/>
                <a:ea typeface="IngoStem" panose="020B0503020203020204" pitchFamily="34" charset="0"/>
                <a:cs typeface="IngoStem Regular" pitchFamily="34" charset="-120"/>
              </a:rPr>
              <a:t>текст</a:t>
            </a:r>
            <a:r>
              <a:rPr lang="en-US" sz="1200" b="0" i="0" spc="0" baseline="0" dirty="0">
                <a:solidFill>
                  <a:srgbClr val="000000">
                    <a:alpha val="100000"/>
                  </a:srgbClr>
                </a:solidFill>
                <a:latin typeface="IngoStem" panose="020B0503020203020204" pitchFamily="34" charset="0"/>
                <a:ea typeface="IngoStem" panose="020B0503020203020204" pitchFamily="34" charset="0"/>
                <a:cs typeface="IngoStem Regular" pitchFamily="34" charset="-120"/>
              </a:rPr>
              <a:t> </a:t>
            </a:r>
            <a:r>
              <a:rPr lang="en-US" sz="1200" b="0" i="0" spc="0" baseline="0" dirty="0" err="1">
                <a:solidFill>
                  <a:srgbClr val="000000">
                    <a:alpha val="100000"/>
                  </a:srgbClr>
                </a:solidFill>
                <a:latin typeface="IngoStem" panose="020B0503020203020204" pitchFamily="34" charset="0"/>
                <a:ea typeface="IngoStem" panose="020B0503020203020204" pitchFamily="34" charset="0"/>
                <a:cs typeface="IngoStem Regular" pitchFamily="34" charset="-120"/>
              </a:rPr>
              <a:t>внутри</a:t>
            </a:r>
            <a:r>
              <a:rPr lang="en-US" sz="1200" b="0" i="0" spc="0" baseline="0" dirty="0">
                <a:solidFill>
                  <a:srgbClr val="000000">
                    <a:alpha val="100000"/>
                  </a:srgbClr>
                </a:solidFill>
                <a:latin typeface="IngoStem" panose="020B0503020203020204" pitchFamily="34" charset="0"/>
                <a:ea typeface="IngoStem" panose="020B0503020203020204" pitchFamily="34" charset="0"/>
                <a:cs typeface="IngoStem Regular" pitchFamily="34" charset="-120"/>
              </a:rPr>
              <a:t> </a:t>
            </a:r>
            <a:r>
              <a:rPr lang="en-US" sz="1200" b="0" i="0" spc="0" baseline="0" dirty="0" err="1">
                <a:solidFill>
                  <a:srgbClr val="000000">
                    <a:alpha val="100000"/>
                  </a:srgbClr>
                </a:solidFill>
                <a:latin typeface="IngoStem" panose="020B0503020203020204" pitchFamily="34" charset="0"/>
                <a:ea typeface="IngoStem" panose="020B0503020203020204" pitchFamily="34" charset="0"/>
                <a:cs typeface="IngoStem Regular" pitchFamily="34" charset="-120"/>
              </a:rPr>
              <a:t>плашки</a:t>
            </a:r>
            <a:r>
              <a:rPr lang="en-US" sz="1200" b="0" i="0" spc="0" baseline="0" dirty="0">
                <a:solidFill>
                  <a:srgbClr val="000000">
                    <a:alpha val="100000"/>
                  </a:srgbClr>
                </a:solidFill>
                <a:latin typeface="IngoStem" panose="020B0503020203020204" pitchFamily="34" charset="0"/>
                <a:ea typeface="IngoStem" panose="020B0503020203020204" pitchFamily="34" charset="0"/>
                <a:cs typeface="IngoStem Regular" pitchFamily="34" charset="-120"/>
              </a:rPr>
              <a:t> </a:t>
            </a:r>
            <a:r>
              <a:rPr lang="en-US" sz="1200" b="0" i="0" spc="0" baseline="0" dirty="0" err="1">
                <a:solidFill>
                  <a:srgbClr val="000000">
                    <a:alpha val="100000"/>
                  </a:srgbClr>
                </a:solidFill>
                <a:latin typeface="IngoStem" panose="020B0503020203020204" pitchFamily="34" charset="0"/>
                <a:ea typeface="IngoStem" panose="020B0503020203020204" pitchFamily="34" charset="0"/>
                <a:cs typeface="IngoStem Regular" pitchFamily="34" charset="-120"/>
              </a:rPr>
              <a:t>Небольшой</a:t>
            </a:r>
            <a:r>
              <a:rPr lang="en-US" sz="1200" b="0" i="0" spc="0" baseline="0" dirty="0">
                <a:solidFill>
                  <a:srgbClr val="000000">
                    <a:alpha val="100000"/>
                  </a:srgbClr>
                </a:solidFill>
                <a:latin typeface="IngoStem" panose="020B0503020203020204" pitchFamily="34" charset="0"/>
                <a:ea typeface="IngoStem" panose="020B0503020203020204" pitchFamily="34" charset="0"/>
                <a:cs typeface="IngoStem Regular" pitchFamily="34" charset="-120"/>
              </a:rPr>
              <a:t> </a:t>
            </a:r>
            <a:r>
              <a:rPr lang="en-US" sz="1200" b="0" i="0" spc="0" baseline="0" dirty="0" err="1">
                <a:solidFill>
                  <a:srgbClr val="000000">
                    <a:alpha val="100000"/>
                  </a:srgbClr>
                </a:solidFill>
                <a:latin typeface="IngoStem" panose="020B0503020203020204" pitchFamily="34" charset="0"/>
                <a:ea typeface="IngoStem" panose="020B0503020203020204" pitchFamily="34" charset="0"/>
                <a:cs typeface="IngoStem Regular" pitchFamily="34" charset="-120"/>
              </a:rPr>
              <a:t>текст</a:t>
            </a:r>
            <a:r>
              <a:rPr lang="en-US" sz="1200" b="0" i="0" spc="0" baseline="0" dirty="0">
                <a:solidFill>
                  <a:srgbClr val="000000">
                    <a:alpha val="100000"/>
                  </a:srgbClr>
                </a:solidFill>
                <a:latin typeface="IngoStem" panose="020B0503020203020204" pitchFamily="34" charset="0"/>
                <a:ea typeface="IngoStem" panose="020B0503020203020204" pitchFamily="34" charset="0"/>
                <a:cs typeface="IngoStem Regular" pitchFamily="34" charset="-120"/>
              </a:rPr>
              <a:t> </a:t>
            </a:r>
            <a:r>
              <a:rPr lang="en-US" sz="1200" b="0" i="0" spc="0" baseline="0" dirty="0" err="1">
                <a:solidFill>
                  <a:srgbClr val="000000">
                    <a:alpha val="100000"/>
                  </a:srgbClr>
                </a:solidFill>
                <a:latin typeface="IngoStem" panose="020B0503020203020204" pitchFamily="34" charset="0"/>
                <a:ea typeface="IngoStem" panose="020B0503020203020204" pitchFamily="34" charset="0"/>
                <a:cs typeface="IngoStem Regular" pitchFamily="34" charset="-120"/>
              </a:rPr>
              <a:t>плашки</a:t>
            </a:r>
            <a:r>
              <a:rPr lang="en-US" sz="1200" b="0" i="0" spc="0" baseline="0" dirty="0">
                <a:solidFill>
                  <a:srgbClr val="000000">
                    <a:alpha val="100000"/>
                  </a:srgbClr>
                </a:solidFill>
                <a:latin typeface="IngoStem" panose="020B0503020203020204" pitchFamily="34" charset="0"/>
                <a:ea typeface="IngoStem" panose="020B0503020203020204" pitchFamily="34" charset="0"/>
                <a:cs typeface="IngoStem Regular" pitchFamily="34" charset="-120"/>
              </a:rPr>
              <a:t> </a:t>
            </a:r>
            <a:r>
              <a:rPr lang="en-US" sz="1200" b="0" i="0" spc="0" baseline="0" dirty="0" err="1">
                <a:solidFill>
                  <a:srgbClr val="000000">
                    <a:alpha val="100000"/>
                  </a:srgbClr>
                </a:solidFill>
                <a:latin typeface="IngoStem" panose="020B0503020203020204" pitchFamily="34" charset="0"/>
                <a:ea typeface="IngoStem" panose="020B0503020203020204" pitchFamily="34" charset="0"/>
                <a:cs typeface="IngoStem Regular" pitchFamily="34" charset="-120"/>
              </a:rPr>
              <a:t>Небольшой</a:t>
            </a:r>
            <a:r>
              <a:rPr lang="en-US" sz="1200" b="0" i="0" spc="0" baseline="0" dirty="0">
                <a:solidFill>
                  <a:srgbClr val="000000">
                    <a:alpha val="100000"/>
                  </a:srgbClr>
                </a:solidFill>
                <a:latin typeface="IngoStem" panose="020B0503020203020204" pitchFamily="34" charset="0"/>
                <a:ea typeface="IngoStem" panose="020B0503020203020204" pitchFamily="34" charset="0"/>
                <a:cs typeface="IngoStem Regular" pitchFamily="34" charset="-120"/>
              </a:rPr>
              <a:t> </a:t>
            </a:r>
            <a:r>
              <a:rPr lang="en-US" sz="1200" b="0" i="0" spc="0" baseline="0" dirty="0" err="1">
                <a:solidFill>
                  <a:srgbClr val="000000">
                    <a:alpha val="100000"/>
                  </a:srgbClr>
                </a:solidFill>
                <a:latin typeface="IngoStem" panose="020B0503020203020204" pitchFamily="34" charset="0"/>
                <a:ea typeface="IngoStem" panose="020B0503020203020204" pitchFamily="34" charset="0"/>
                <a:cs typeface="IngoStem Regular" pitchFamily="34" charset="-120"/>
              </a:rPr>
              <a:t>текст</a:t>
            </a:r>
            <a:r>
              <a:rPr lang="en-US" sz="1200" b="0" i="0" spc="0" baseline="0" dirty="0">
                <a:solidFill>
                  <a:srgbClr val="000000">
                    <a:alpha val="100000"/>
                  </a:srgbClr>
                </a:solidFill>
                <a:latin typeface="IngoStem" panose="020B0503020203020204" pitchFamily="34" charset="0"/>
                <a:ea typeface="IngoStem" panose="020B0503020203020204" pitchFamily="34" charset="0"/>
                <a:cs typeface="IngoStem Regular" pitchFamily="34" charset="-120"/>
              </a:rPr>
              <a:t> </a:t>
            </a:r>
            <a:r>
              <a:rPr lang="en-US" sz="1200" b="0" i="0" spc="0" baseline="0" dirty="0" err="1">
                <a:solidFill>
                  <a:srgbClr val="000000">
                    <a:alpha val="100000"/>
                  </a:srgbClr>
                </a:solidFill>
                <a:latin typeface="IngoStem" panose="020B0503020203020204" pitchFamily="34" charset="0"/>
                <a:ea typeface="IngoStem" panose="020B0503020203020204" pitchFamily="34" charset="0"/>
                <a:cs typeface="IngoStem Regular" pitchFamily="34" charset="-120"/>
              </a:rPr>
              <a:t>внутри</a:t>
            </a:r>
            <a:r>
              <a:rPr lang="en-US" sz="1200" b="0" i="0" spc="0" baseline="0" dirty="0">
                <a:solidFill>
                  <a:srgbClr val="000000">
                    <a:alpha val="100000"/>
                  </a:srgbClr>
                </a:solidFill>
                <a:latin typeface="IngoStem" panose="020B0503020203020204" pitchFamily="34" charset="0"/>
                <a:ea typeface="IngoStem" panose="020B0503020203020204" pitchFamily="34" charset="0"/>
                <a:cs typeface="IngoStem Regular" pitchFamily="34" charset="-120"/>
              </a:rPr>
              <a:t> </a:t>
            </a:r>
            <a:r>
              <a:rPr lang="en-US" sz="1200" b="0" i="0" spc="0" baseline="0" dirty="0" err="1">
                <a:solidFill>
                  <a:srgbClr val="000000">
                    <a:alpha val="100000"/>
                  </a:srgbClr>
                </a:solidFill>
                <a:latin typeface="IngoStem" panose="020B0503020203020204" pitchFamily="34" charset="0"/>
                <a:ea typeface="IngoStem" panose="020B0503020203020204" pitchFamily="34" charset="0"/>
                <a:cs typeface="IngoStem Regular" pitchFamily="34" charset="-120"/>
              </a:rPr>
              <a:t>плашки</a:t>
            </a:r>
            <a:r>
              <a:rPr lang="en-US" sz="1200" b="0" i="0" spc="0" baseline="0" dirty="0">
                <a:solidFill>
                  <a:srgbClr val="000000">
                    <a:alpha val="100000"/>
                  </a:srgbClr>
                </a:solidFill>
                <a:latin typeface="IngoStem" panose="020B0503020203020204" pitchFamily="34" charset="0"/>
                <a:ea typeface="IngoStem" panose="020B0503020203020204" pitchFamily="34" charset="0"/>
                <a:cs typeface="IngoStem Regular" pitchFamily="34" charset="-120"/>
              </a:rPr>
              <a:t> </a:t>
            </a:r>
            <a:r>
              <a:rPr lang="en-US" sz="1200" b="0" i="0" spc="0" baseline="0" dirty="0" err="1">
                <a:solidFill>
                  <a:srgbClr val="000000">
                    <a:alpha val="100000"/>
                  </a:srgbClr>
                </a:solidFill>
                <a:latin typeface="IngoStem" panose="020B0503020203020204" pitchFamily="34" charset="0"/>
                <a:ea typeface="IngoStem" panose="020B0503020203020204" pitchFamily="34" charset="0"/>
                <a:cs typeface="IngoStem Regular" pitchFamily="34" charset="-120"/>
              </a:rPr>
              <a:t>Небольшой</a:t>
            </a:r>
            <a:r>
              <a:rPr lang="en-US" sz="1200" b="0" i="0" spc="0" baseline="0" dirty="0">
                <a:solidFill>
                  <a:srgbClr val="000000">
                    <a:alpha val="100000"/>
                  </a:srgbClr>
                </a:solidFill>
                <a:latin typeface="IngoStem" panose="020B0503020203020204" pitchFamily="34" charset="0"/>
                <a:ea typeface="IngoStem" panose="020B0503020203020204" pitchFamily="34" charset="0"/>
                <a:cs typeface="IngoStem Regular" pitchFamily="34" charset="-120"/>
              </a:rPr>
              <a:t> </a:t>
            </a:r>
            <a:r>
              <a:rPr lang="en-US" sz="1200" b="0" i="0" spc="0" baseline="0" dirty="0" err="1">
                <a:solidFill>
                  <a:srgbClr val="000000">
                    <a:alpha val="100000"/>
                  </a:srgbClr>
                </a:solidFill>
                <a:latin typeface="IngoStem" panose="020B0503020203020204" pitchFamily="34" charset="0"/>
                <a:ea typeface="IngoStem" panose="020B0503020203020204" pitchFamily="34" charset="0"/>
                <a:cs typeface="IngoStem Regular" pitchFamily="34" charset="-120"/>
              </a:rPr>
              <a:t>текст</a:t>
            </a:r>
            <a:r>
              <a:rPr lang="en-US" sz="1200" b="0" i="0" spc="0" baseline="0" dirty="0">
                <a:solidFill>
                  <a:srgbClr val="000000">
                    <a:alpha val="100000"/>
                  </a:srgbClr>
                </a:solidFill>
                <a:latin typeface="IngoStem" panose="020B0503020203020204" pitchFamily="34" charset="0"/>
                <a:ea typeface="IngoStem" panose="020B0503020203020204" pitchFamily="34" charset="0"/>
                <a:cs typeface="IngoStem Regular" pitchFamily="34" charset="-120"/>
              </a:rPr>
              <a:t> </a:t>
            </a:r>
            <a:r>
              <a:rPr lang="en-US" sz="1200" b="0" i="0" spc="0" baseline="0" dirty="0" err="1">
                <a:solidFill>
                  <a:srgbClr val="000000">
                    <a:alpha val="100000"/>
                  </a:srgbClr>
                </a:solidFill>
                <a:latin typeface="IngoStem" panose="020B0503020203020204" pitchFamily="34" charset="0"/>
                <a:ea typeface="IngoStem" panose="020B0503020203020204" pitchFamily="34" charset="0"/>
                <a:cs typeface="IngoStem Regular" pitchFamily="34" charset="-120"/>
              </a:rPr>
              <a:t>внутри</a:t>
            </a:r>
            <a:r>
              <a:rPr lang="en-US" sz="1200" b="0" i="0" spc="0" baseline="0" dirty="0">
                <a:solidFill>
                  <a:srgbClr val="000000">
                    <a:alpha val="100000"/>
                  </a:srgbClr>
                </a:solidFill>
                <a:latin typeface="IngoStem" panose="020B0503020203020204" pitchFamily="34" charset="0"/>
                <a:ea typeface="IngoStem" panose="020B0503020203020204" pitchFamily="34" charset="0"/>
                <a:cs typeface="IngoStem Regular" pitchFamily="34" charset="-120"/>
              </a:rPr>
              <a:t> </a:t>
            </a:r>
            <a:r>
              <a:rPr lang="en-US" sz="1200" b="0" i="0" spc="0" baseline="0" dirty="0" err="1">
                <a:solidFill>
                  <a:srgbClr val="000000">
                    <a:alpha val="100000"/>
                  </a:srgbClr>
                </a:solidFill>
                <a:latin typeface="IngoStem" panose="020B0503020203020204" pitchFamily="34" charset="0"/>
                <a:ea typeface="IngoStem" panose="020B0503020203020204" pitchFamily="34" charset="0"/>
                <a:cs typeface="IngoStem Regular" pitchFamily="34" charset="-120"/>
              </a:rPr>
              <a:t>плашки</a:t>
            </a:r>
            <a:r>
              <a:rPr lang="en-US" sz="1200" b="0" i="0" spc="0" baseline="0" dirty="0">
                <a:solidFill>
                  <a:srgbClr val="000000">
                    <a:alpha val="100000"/>
                  </a:srgbClr>
                </a:solidFill>
                <a:latin typeface="IngoStem" panose="020B0503020203020204" pitchFamily="34" charset="0"/>
                <a:ea typeface="IngoStem" panose="020B0503020203020204" pitchFamily="34" charset="0"/>
                <a:cs typeface="IngoStem Regular" pitchFamily="34" charset="-120"/>
              </a:rPr>
              <a:t> </a:t>
            </a:r>
            <a:endParaRPr lang="en-US" sz="1200" b="0" i="0" spc="0" baseline="0" dirty="0">
              <a:latin typeface="IngoStem" panose="020B0503020203020204" pitchFamily="34" charset="0"/>
              <a:ea typeface="IngoStem" panose="020B0503020203020204" pitchFamily="34" charset="0"/>
            </a:endParaRPr>
          </a:p>
        </p:txBody>
      </p:sp>
      <p:sp>
        <p:nvSpPr>
          <p:cNvPr id="60" name="Текст 22">
            <a:extLst>
              <a:ext uri="{FF2B5EF4-FFF2-40B4-BE49-F238E27FC236}">
                <a16:creationId xmlns:a16="http://schemas.microsoft.com/office/drawing/2014/main" id="{D77F1942-CB16-BBEA-A32C-30D2DF18187D}"/>
              </a:ext>
            </a:extLst>
          </p:cNvPr>
          <p:cNvSpPr>
            <a:spLocks noGrp="1"/>
          </p:cNvSpPr>
          <p:nvPr>
            <p:ph type="body" sz="quarter" idx="19" hasCustomPrompt="1"/>
          </p:nvPr>
        </p:nvSpPr>
        <p:spPr>
          <a:xfrm>
            <a:off x="1422617" y="3556199"/>
            <a:ext cx="4451350" cy="466725"/>
          </a:xfrm>
          <a:prstGeom prst="rect">
            <a:avLst/>
          </a:prstGeom>
        </p:spPr>
        <p:txBody>
          <a:bodyPr lIns="540000" tIns="144000" rIns="0" bIns="251999">
            <a:normAutofit/>
          </a:bodyPr>
          <a:lstStyle>
            <a:lvl1pPr marL="0" indent="0">
              <a:buNone/>
              <a:defRPr sz="2000" b="1" i="0">
                <a:latin typeface="IngoStem Medium" panose="020B0503020203020204" pitchFamily="34" charset="0"/>
                <a:ea typeface="IngoStem Medium" panose="020B0503020203020204" pitchFamily="34" charset="0"/>
              </a:defRPr>
            </a:lvl1pPr>
            <a:lvl2pPr>
              <a:defRPr b="1" i="0">
                <a:latin typeface="IngoStem Bold" panose="020B0503020203020204" pitchFamily="34" charset="0"/>
                <a:ea typeface="IngoStem Bold" panose="020B0503020203020204" pitchFamily="34" charset="0"/>
              </a:defRPr>
            </a:lvl2pPr>
            <a:lvl3pPr>
              <a:defRPr b="1" i="0">
                <a:latin typeface="IngoStem Bold" panose="020B0503020203020204" pitchFamily="34" charset="0"/>
                <a:ea typeface="IngoStem Bold" panose="020B0503020203020204" pitchFamily="34" charset="0"/>
              </a:defRPr>
            </a:lvl3pPr>
            <a:lvl4pPr>
              <a:defRPr b="1" i="0">
                <a:latin typeface="IngoStem Bold" panose="020B0503020203020204" pitchFamily="34" charset="0"/>
                <a:ea typeface="IngoStem Bold" panose="020B0503020203020204" pitchFamily="34" charset="0"/>
              </a:defRPr>
            </a:lvl4pPr>
            <a:lvl5pPr>
              <a:defRPr b="1" i="0">
                <a:latin typeface="IngoStem Bold" panose="020B0503020203020204" pitchFamily="34" charset="0"/>
                <a:ea typeface="IngoStem Bold" panose="020B0503020203020204" pitchFamily="34" charset="0"/>
              </a:defRPr>
            </a:lvl5pPr>
          </a:lstStyle>
          <a:p>
            <a:pPr lvl="0"/>
            <a:r>
              <a:rPr lang="ru-RU" dirty="0"/>
              <a:t>Заголовок</a:t>
            </a:r>
          </a:p>
        </p:txBody>
      </p:sp>
      <p:sp>
        <p:nvSpPr>
          <p:cNvPr id="65" name="Текст 3">
            <a:extLst>
              <a:ext uri="{FF2B5EF4-FFF2-40B4-BE49-F238E27FC236}">
                <a16:creationId xmlns:a16="http://schemas.microsoft.com/office/drawing/2014/main" id="{26267E41-B9F6-55B1-C6F6-73CFFC865C83}"/>
              </a:ext>
            </a:extLst>
          </p:cNvPr>
          <p:cNvSpPr>
            <a:spLocks noGrp="1"/>
          </p:cNvSpPr>
          <p:nvPr>
            <p:ph type="body" sz="half" idx="20" hasCustomPrompt="1"/>
          </p:nvPr>
        </p:nvSpPr>
        <p:spPr>
          <a:xfrm>
            <a:off x="1432524" y="5571579"/>
            <a:ext cx="4446876" cy="550863"/>
          </a:xfrm>
          <a:prstGeom prst="rect">
            <a:avLst/>
          </a:prstGeom>
        </p:spPr>
        <p:txBody>
          <a:bodyPr lIns="503998" tIns="0" rIns="0" bIns="251999">
            <a:normAutofit/>
          </a:bodyPr>
          <a:lstStyle>
            <a:lvl1pPr marL="0" indent="0">
              <a:lnSpc>
                <a:spcPts val="1550"/>
              </a:lnSpc>
              <a:spcBef>
                <a:spcPts val="0"/>
              </a:spcBef>
              <a:buNone/>
              <a:defRPr sz="1200" b="0" i="0">
                <a:latin typeface="IngoStem" panose="020B0503020203020204" pitchFamily="34" charset="0"/>
                <a:ea typeface="IngoStem" panose="020B0503020203020204" pitchFamily="34" charset="0"/>
              </a:defRPr>
            </a:lvl1pPr>
            <a:lvl2pPr marL="228600" indent="0">
              <a:buNone/>
              <a:defRPr sz="700"/>
            </a:lvl2pPr>
            <a:lvl3pPr marL="457200" indent="0">
              <a:buNone/>
              <a:defRPr sz="600"/>
            </a:lvl3pPr>
            <a:lvl4pPr marL="685800" indent="0">
              <a:buNone/>
              <a:defRPr sz="500"/>
            </a:lvl4pPr>
            <a:lvl5pPr marL="914400" indent="0">
              <a:buNone/>
              <a:defRPr sz="500"/>
            </a:lvl5pPr>
            <a:lvl6pPr marL="1143000" indent="0">
              <a:buNone/>
              <a:defRPr sz="500"/>
            </a:lvl6pPr>
            <a:lvl7pPr marL="1371600" indent="0">
              <a:buNone/>
              <a:defRPr sz="500"/>
            </a:lvl7pPr>
            <a:lvl8pPr marL="1600200" indent="0">
              <a:buNone/>
              <a:defRPr sz="500"/>
            </a:lvl8pPr>
            <a:lvl9pPr marL="1828800" indent="0">
              <a:buNone/>
              <a:defRPr sz="500"/>
            </a:lvl9pPr>
          </a:lstStyle>
          <a:p>
            <a:pPr marL="0" marR="0" lvl="0" indent="0" algn="l" defTabSz="457200" rtl="0" eaLnBrk="1" fontAlgn="auto" latinLnBrk="0" hangingPunct="1">
              <a:lnSpc>
                <a:spcPts val="1550"/>
              </a:lnSpc>
              <a:spcBef>
                <a:spcPts val="0"/>
              </a:spcBef>
              <a:spcAft>
                <a:spcPts val="0"/>
              </a:spcAft>
              <a:buClrTx/>
              <a:buSzTx/>
              <a:buFont typeface="Arial" panose="020B0604020202020204" pitchFamily="34" charset="0"/>
              <a:buNone/>
              <a:tabLst/>
              <a:defRPr/>
            </a:pPr>
            <a:r>
              <a:rPr lang="en-US" sz="1200" b="0" i="0" spc="0" baseline="0" dirty="0" err="1">
                <a:solidFill>
                  <a:srgbClr val="000000">
                    <a:alpha val="100000"/>
                  </a:srgbClr>
                </a:solidFill>
                <a:latin typeface="IngoStem" panose="020B0503020203020204" pitchFamily="34" charset="0"/>
                <a:ea typeface="IngoStem" panose="020B0503020203020204" pitchFamily="34" charset="0"/>
                <a:cs typeface="IngoStem Regular" pitchFamily="34" charset="-120"/>
              </a:rPr>
              <a:t>Небольшой</a:t>
            </a:r>
            <a:r>
              <a:rPr lang="en-US" sz="1200" b="0" i="0" spc="0" baseline="0" dirty="0">
                <a:solidFill>
                  <a:srgbClr val="000000">
                    <a:alpha val="100000"/>
                  </a:srgbClr>
                </a:solidFill>
                <a:latin typeface="IngoStem" panose="020B0503020203020204" pitchFamily="34" charset="0"/>
                <a:ea typeface="IngoStem" panose="020B0503020203020204" pitchFamily="34" charset="0"/>
                <a:cs typeface="IngoStem Regular" pitchFamily="34" charset="-120"/>
              </a:rPr>
              <a:t> </a:t>
            </a:r>
            <a:r>
              <a:rPr lang="en-US" sz="1200" b="0" i="0" spc="0" baseline="0" dirty="0" err="1">
                <a:solidFill>
                  <a:srgbClr val="000000">
                    <a:alpha val="100000"/>
                  </a:srgbClr>
                </a:solidFill>
                <a:latin typeface="IngoStem" panose="020B0503020203020204" pitchFamily="34" charset="0"/>
                <a:ea typeface="IngoStem" panose="020B0503020203020204" pitchFamily="34" charset="0"/>
                <a:cs typeface="IngoStem Regular" pitchFamily="34" charset="-120"/>
              </a:rPr>
              <a:t>текст</a:t>
            </a:r>
            <a:r>
              <a:rPr lang="en-US" sz="1200" b="0" i="0" spc="0" baseline="0" dirty="0">
                <a:solidFill>
                  <a:srgbClr val="000000">
                    <a:alpha val="100000"/>
                  </a:srgbClr>
                </a:solidFill>
                <a:latin typeface="IngoStem" panose="020B0503020203020204" pitchFamily="34" charset="0"/>
                <a:ea typeface="IngoStem" panose="020B0503020203020204" pitchFamily="34" charset="0"/>
                <a:cs typeface="IngoStem Regular" pitchFamily="34" charset="-120"/>
              </a:rPr>
              <a:t> </a:t>
            </a:r>
            <a:r>
              <a:rPr lang="en-US" sz="1200" b="0" i="0" spc="0" baseline="0" dirty="0" err="1">
                <a:solidFill>
                  <a:srgbClr val="000000">
                    <a:alpha val="100000"/>
                  </a:srgbClr>
                </a:solidFill>
                <a:latin typeface="IngoStem" panose="020B0503020203020204" pitchFamily="34" charset="0"/>
                <a:ea typeface="IngoStem" panose="020B0503020203020204" pitchFamily="34" charset="0"/>
                <a:cs typeface="IngoStem Regular" pitchFamily="34" charset="-120"/>
              </a:rPr>
              <a:t>внутри</a:t>
            </a:r>
            <a:r>
              <a:rPr lang="en-US" sz="1200" b="0" i="0" spc="0" baseline="0" dirty="0">
                <a:solidFill>
                  <a:srgbClr val="000000">
                    <a:alpha val="100000"/>
                  </a:srgbClr>
                </a:solidFill>
                <a:latin typeface="IngoStem" panose="020B0503020203020204" pitchFamily="34" charset="0"/>
                <a:ea typeface="IngoStem" panose="020B0503020203020204" pitchFamily="34" charset="0"/>
                <a:cs typeface="IngoStem Regular" pitchFamily="34" charset="-120"/>
              </a:rPr>
              <a:t> </a:t>
            </a:r>
            <a:r>
              <a:rPr lang="en-US" sz="1200" b="0" i="0" spc="0" baseline="0" dirty="0" err="1">
                <a:solidFill>
                  <a:srgbClr val="000000">
                    <a:alpha val="100000"/>
                  </a:srgbClr>
                </a:solidFill>
                <a:latin typeface="IngoStem" panose="020B0503020203020204" pitchFamily="34" charset="0"/>
                <a:ea typeface="IngoStem" panose="020B0503020203020204" pitchFamily="34" charset="0"/>
                <a:cs typeface="IngoStem Regular" pitchFamily="34" charset="-120"/>
              </a:rPr>
              <a:t>плашки</a:t>
            </a:r>
            <a:r>
              <a:rPr lang="en-US" sz="1200" b="0" i="0" spc="0" baseline="0" dirty="0">
                <a:solidFill>
                  <a:srgbClr val="000000">
                    <a:alpha val="100000"/>
                  </a:srgbClr>
                </a:solidFill>
                <a:latin typeface="IngoStem" panose="020B0503020203020204" pitchFamily="34" charset="0"/>
                <a:ea typeface="IngoStem" panose="020B0503020203020204" pitchFamily="34" charset="0"/>
                <a:cs typeface="IngoStem Regular" pitchFamily="34" charset="-120"/>
              </a:rPr>
              <a:t> </a:t>
            </a:r>
            <a:r>
              <a:rPr lang="en-US" sz="1200" b="0" i="0" spc="0" baseline="0" dirty="0" err="1">
                <a:solidFill>
                  <a:srgbClr val="000000">
                    <a:alpha val="100000"/>
                  </a:srgbClr>
                </a:solidFill>
                <a:latin typeface="IngoStem" panose="020B0503020203020204" pitchFamily="34" charset="0"/>
                <a:ea typeface="IngoStem" panose="020B0503020203020204" pitchFamily="34" charset="0"/>
                <a:cs typeface="IngoStem Regular" pitchFamily="34" charset="-120"/>
              </a:rPr>
              <a:t>Небольшой</a:t>
            </a:r>
            <a:r>
              <a:rPr lang="en-US" sz="1200" b="0" i="0" spc="0" baseline="0" dirty="0">
                <a:solidFill>
                  <a:srgbClr val="000000">
                    <a:alpha val="100000"/>
                  </a:srgbClr>
                </a:solidFill>
                <a:latin typeface="IngoStem" panose="020B0503020203020204" pitchFamily="34" charset="0"/>
                <a:ea typeface="IngoStem" panose="020B0503020203020204" pitchFamily="34" charset="0"/>
                <a:cs typeface="IngoStem Regular" pitchFamily="34" charset="-120"/>
              </a:rPr>
              <a:t> </a:t>
            </a:r>
            <a:r>
              <a:rPr lang="en-US" sz="1200" b="0" i="0" spc="0" baseline="0" dirty="0" err="1">
                <a:solidFill>
                  <a:srgbClr val="000000">
                    <a:alpha val="100000"/>
                  </a:srgbClr>
                </a:solidFill>
                <a:latin typeface="IngoStem" panose="020B0503020203020204" pitchFamily="34" charset="0"/>
                <a:ea typeface="IngoStem" panose="020B0503020203020204" pitchFamily="34" charset="0"/>
                <a:cs typeface="IngoStem Regular" pitchFamily="34" charset="-120"/>
              </a:rPr>
              <a:t>текст</a:t>
            </a:r>
            <a:r>
              <a:rPr lang="en-US" sz="1200" b="0" i="0" spc="0" baseline="0" dirty="0">
                <a:solidFill>
                  <a:srgbClr val="000000">
                    <a:alpha val="100000"/>
                  </a:srgbClr>
                </a:solidFill>
                <a:latin typeface="IngoStem" panose="020B0503020203020204" pitchFamily="34" charset="0"/>
                <a:ea typeface="IngoStem" panose="020B0503020203020204" pitchFamily="34" charset="0"/>
                <a:cs typeface="IngoStem Regular" pitchFamily="34" charset="-120"/>
              </a:rPr>
              <a:t> </a:t>
            </a:r>
            <a:r>
              <a:rPr lang="en-US" sz="1200" b="0" i="0" spc="0" baseline="0" dirty="0" err="1">
                <a:solidFill>
                  <a:srgbClr val="000000">
                    <a:alpha val="100000"/>
                  </a:srgbClr>
                </a:solidFill>
                <a:latin typeface="IngoStem" panose="020B0503020203020204" pitchFamily="34" charset="0"/>
                <a:ea typeface="IngoStem" panose="020B0503020203020204" pitchFamily="34" charset="0"/>
                <a:cs typeface="IngoStem Regular" pitchFamily="34" charset="-120"/>
              </a:rPr>
              <a:t>плашки</a:t>
            </a:r>
            <a:r>
              <a:rPr lang="en-US" sz="1200" b="0" i="0" spc="0" baseline="0" dirty="0">
                <a:solidFill>
                  <a:srgbClr val="000000">
                    <a:alpha val="100000"/>
                  </a:srgbClr>
                </a:solidFill>
                <a:latin typeface="IngoStem" panose="020B0503020203020204" pitchFamily="34" charset="0"/>
                <a:ea typeface="IngoStem" panose="020B0503020203020204" pitchFamily="34" charset="0"/>
                <a:cs typeface="IngoStem Regular" pitchFamily="34" charset="-120"/>
              </a:rPr>
              <a:t> </a:t>
            </a:r>
            <a:r>
              <a:rPr lang="en-US" sz="1200" b="0" i="0" spc="0" baseline="0" dirty="0" err="1">
                <a:solidFill>
                  <a:srgbClr val="000000">
                    <a:alpha val="100000"/>
                  </a:srgbClr>
                </a:solidFill>
                <a:latin typeface="IngoStem" panose="020B0503020203020204" pitchFamily="34" charset="0"/>
                <a:ea typeface="IngoStem" panose="020B0503020203020204" pitchFamily="34" charset="0"/>
                <a:cs typeface="IngoStem Regular" pitchFamily="34" charset="-120"/>
              </a:rPr>
              <a:t>Небольшой</a:t>
            </a:r>
            <a:r>
              <a:rPr lang="en-US" sz="1200" b="0" i="0" spc="0" baseline="0" dirty="0">
                <a:solidFill>
                  <a:srgbClr val="000000">
                    <a:alpha val="100000"/>
                  </a:srgbClr>
                </a:solidFill>
                <a:latin typeface="IngoStem" panose="020B0503020203020204" pitchFamily="34" charset="0"/>
                <a:ea typeface="IngoStem" panose="020B0503020203020204" pitchFamily="34" charset="0"/>
                <a:cs typeface="IngoStem Regular" pitchFamily="34" charset="-120"/>
              </a:rPr>
              <a:t> </a:t>
            </a:r>
            <a:r>
              <a:rPr lang="en-US" sz="1200" b="0" i="0" spc="0" baseline="0" dirty="0" err="1">
                <a:solidFill>
                  <a:srgbClr val="000000">
                    <a:alpha val="100000"/>
                  </a:srgbClr>
                </a:solidFill>
                <a:latin typeface="IngoStem" panose="020B0503020203020204" pitchFamily="34" charset="0"/>
                <a:ea typeface="IngoStem" panose="020B0503020203020204" pitchFamily="34" charset="0"/>
                <a:cs typeface="IngoStem Regular" pitchFamily="34" charset="-120"/>
              </a:rPr>
              <a:t>текст</a:t>
            </a:r>
            <a:r>
              <a:rPr lang="en-US" sz="1200" b="0" i="0" spc="0" baseline="0" dirty="0">
                <a:solidFill>
                  <a:srgbClr val="000000">
                    <a:alpha val="100000"/>
                  </a:srgbClr>
                </a:solidFill>
                <a:latin typeface="IngoStem" panose="020B0503020203020204" pitchFamily="34" charset="0"/>
                <a:ea typeface="IngoStem" panose="020B0503020203020204" pitchFamily="34" charset="0"/>
                <a:cs typeface="IngoStem Regular" pitchFamily="34" charset="-120"/>
              </a:rPr>
              <a:t> </a:t>
            </a:r>
            <a:r>
              <a:rPr lang="en-US" sz="1200" b="0" i="0" spc="0" baseline="0" dirty="0" err="1">
                <a:solidFill>
                  <a:srgbClr val="000000">
                    <a:alpha val="100000"/>
                  </a:srgbClr>
                </a:solidFill>
                <a:latin typeface="IngoStem" panose="020B0503020203020204" pitchFamily="34" charset="0"/>
                <a:ea typeface="IngoStem" panose="020B0503020203020204" pitchFamily="34" charset="0"/>
                <a:cs typeface="IngoStem Regular" pitchFamily="34" charset="-120"/>
              </a:rPr>
              <a:t>внутри</a:t>
            </a:r>
            <a:r>
              <a:rPr lang="en-US" sz="1200" b="0" i="0" spc="0" baseline="0" dirty="0">
                <a:solidFill>
                  <a:srgbClr val="000000">
                    <a:alpha val="100000"/>
                  </a:srgbClr>
                </a:solidFill>
                <a:latin typeface="IngoStem" panose="020B0503020203020204" pitchFamily="34" charset="0"/>
                <a:ea typeface="IngoStem" panose="020B0503020203020204" pitchFamily="34" charset="0"/>
                <a:cs typeface="IngoStem Regular" pitchFamily="34" charset="-120"/>
              </a:rPr>
              <a:t> </a:t>
            </a:r>
            <a:r>
              <a:rPr lang="en-US" sz="1200" b="0" i="0" spc="0" baseline="0" dirty="0" err="1">
                <a:solidFill>
                  <a:srgbClr val="000000">
                    <a:alpha val="100000"/>
                  </a:srgbClr>
                </a:solidFill>
                <a:latin typeface="IngoStem" panose="020B0503020203020204" pitchFamily="34" charset="0"/>
                <a:ea typeface="IngoStem" panose="020B0503020203020204" pitchFamily="34" charset="0"/>
                <a:cs typeface="IngoStem Regular" pitchFamily="34" charset="-120"/>
              </a:rPr>
              <a:t>плашки</a:t>
            </a:r>
            <a:r>
              <a:rPr lang="en-US" sz="1200" b="0" i="0" spc="0" baseline="0" dirty="0">
                <a:solidFill>
                  <a:srgbClr val="000000">
                    <a:alpha val="100000"/>
                  </a:srgbClr>
                </a:solidFill>
                <a:latin typeface="IngoStem" panose="020B0503020203020204" pitchFamily="34" charset="0"/>
                <a:ea typeface="IngoStem" panose="020B0503020203020204" pitchFamily="34" charset="0"/>
                <a:cs typeface="IngoStem Regular" pitchFamily="34" charset="-120"/>
              </a:rPr>
              <a:t> </a:t>
            </a:r>
            <a:r>
              <a:rPr lang="en-US" sz="1200" b="0" i="0" spc="0" baseline="0" dirty="0" err="1">
                <a:solidFill>
                  <a:srgbClr val="000000">
                    <a:alpha val="100000"/>
                  </a:srgbClr>
                </a:solidFill>
                <a:latin typeface="IngoStem" panose="020B0503020203020204" pitchFamily="34" charset="0"/>
                <a:ea typeface="IngoStem" panose="020B0503020203020204" pitchFamily="34" charset="0"/>
                <a:cs typeface="IngoStem Regular" pitchFamily="34" charset="-120"/>
              </a:rPr>
              <a:t>Небольшой</a:t>
            </a:r>
            <a:r>
              <a:rPr lang="en-US" sz="1200" b="0" i="0" spc="0" baseline="0" dirty="0">
                <a:solidFill>
                  <a:srgbClr val="000000">
                    <a:alpha val="100000"/>
                  </a:srgbClr>
                </a:solidFill>
                <a:latin typeface="IngoStem" panose="020B0503020203020204" pitchFamily="34" charset="0"/>
                <a:ea typeface="IngoStem" panose="020B0503020203020204" pitchFamily="34" charset="0"/>
                <a:cs typeface="IngoStem Regular" pitchFamily="34" charset="-120"/>
              </a:rPr>
              <a:t> </a:t>
            </a:r>
            <a:r>
              <a:rPr lang="en-US" sz="1200" b="0" i="0" spc="0" baseline="0" dirty="0" err="1">
                <a:solidFill>
                  <a:srgbClr val="000000">
                    <a:alpha val="100000"/>
                  </a:srgbClr>
                </a:solidFill>
                <a:latin typeface="IngoStem" panose="020B0503020203020204" pitchFamily="34" charset="0"/>
                <a:ea typeface="IngoStem" panose="020B0503020203020204" pitchFamily="34" charset="0"/>
                <a:cs typeface="IngoStem Regular" pitchFamily="34" charset="-120"/>
              </a:rPr>
              <a:t>текст</a:t>
            </a:r>
            <a:r>
              <a:rPr lang="en-US" sz="1200" b="0" i="0" spc="0" baseline="0" dirty="0">
                <a:solidFill>
                  <a:srgbClr val="000000">
                    <a:alpha val="100000"/>
                  </a:srgbClr>
                </a:solidFill>
                <a:latin typeface="IngoStem" panose="020B0503020203020204" pitchFamily="34" charset="0"/>
                <a:ea typeface="IngoStem" panose="020B0503020203020204" pitchFamily="34" charset="0"/>
                <a:cs typeface="IngoStem Regular" pitchFamily="34" charset="-120"/>
              </a:rPr>
              <a:t> </a:t>
            </a:r>
            <a:r>
              <a:rPr lang="en-US" sz="1200" b="0" i="0" spc="0" baseline="0" dirty="0" err="1">
                <a:solidFill>
                  <a:srgbClr val="000000">
                    <a:alpha val="100000"/>
                  </a:srgbClr>
                </a:solidFill>
                <a:latin typeface="IngoStem" panose="020B0503020203020204" pitchFamily="34" charset="0"/>
                <a:ea typeface="IngoStem" panose="020B0503020203020204" pitchFamily="34" charset="0"/>
                <a:cs typeface="IngoStem Regular" pitchFamily="34" charset="-120"/>
              </a:rPr>
              <a:t>внутри</a:t>
            </a:r>
            <a:r>
              <a:rPr lang="en-US" sz="1200" b="0" i="0" spc="0" baseline="0" dirty="0">
                <a:solidFill>
                  <a:srgbClr val="000000">
                    <a:alpha val="100000"/>
                  </a:srgbClr>
                </a:solidFill>
                <a:latin typeface="IngoStem" panose="020B0503020203020204" pitchFamily="34" charset="0"/>
                <a:ea typeface="IngoStem" panose="020B0503020203020204" pitchFamily="34" charset="0"/>
                <a:cs typeface="IngoStem Regular" pitchFamily="34" charset="-120"/>
              </a:rPr>
              <a:t> </a:t>
            </a:r>
            <a:r>
              <a:rPr lang="en-US" sz="1200" b="0" i="0" spc="0" baseline="0" dirty="0" err="1">
                <a:solidFill>
                  <a:srgbClr val="000000">
                    <a:alpha val="100000"/>
                  </a:srgbClr>
                </a:solidFill>
                <a:latin typeface="IngoStem" panose="020B0503020203020204" pitchFamily="34" charset="0"/>
                <a:ea typeface="IngoStem" panose="020B0503020203020204" pitchFamily="34" charset="0"/>
                <a:cs typeface="IngoStem Regular" pitchFamily="34" charset="-120"/>
              </a:rPr>
              <a:t>плашки</a:t>
            </a:r>
            <a:r>
              <a:rPr lang="en-US" sz="1200" b="0" i="0" spc="0" baseline="0" dirty="0">
                <a:solidFill>
                  <a:srgbClr val="000000">
                    <a:alpha val="100000"/>
                  </a:srgbClr>
                </a:solidFill>
                <a:latin typeface="IngoStem" panose="020B0503020203020204" pitchFamily="34" charset="0"/>
                <a:ea typeface="IngoStem" panose="020B0503020203020204" pitchFamily="34" charset="0"/>
                <a:cs typeface="IngoStem Regular" pitchFamily="34" charset="-120"/>
              </a:rPr>
              <a:t> </a:t>
            </a:r>
            <a:endParaRPr lang="en-US" sz="1200" b="0" i="0" spc="0" baseline="0" dirty="0">
              <a:latin typeface="IngoStem" panose="020B0503020203020204" pitchFamily="34" charset="0"/>
              <a:ea typeface="IngoStem" panose="020B0503020203020204" pitchFamily="34" charset="0"/>
            </a:endParaRPr>
          </a:p>
        </p:txBody>
      </p:sp>
      <p:sp>
        <p:nvSpPr>
          <p:cNvPr id="66" name="Текст 22">
            <a:extLst>
              <a:ext uri="{FF2B5EF4-FFF2-40B4-BE49-F238E27FC236}">
                <a16:creationId xmlns:a16="http://schemas.microsoft.com/office/drawing/2014/main" id="{2C6AF706-8B9B-179B-7D78-5A0076B4E2D2}"/>
              </a:ext>
            </a:extLst>
          </p:cNvPr>
          <p:cNvSpPr>
            <a:spLocks noGrp="1"/>
          </p:cNvSpPr>
          <p:nvPr>
            <p:ph type="body" sz="quarter" idx="21" hasCustomPrompt="1"/>
          </p:nvPr>
        </p:nvSpPr>
        <p:spPr>
          <a:xfrm>
            <a:off x="1427570" y="5097404"/>
            <a:ext cx="4451350" cy="466725"/>
          </a:xfrm>
          <a:prstGeom prst="rect">
            <a:avLst/>
          </a:prstGeom>
        </p:spPr>
        <p:txBody>
          <a:bodyPr lIns="540000" tIns="144000" rIns="0" bIns="251999">
            <a:normAutofit/>
          </a:bodyPr>
          <a:lstStyle>
            <a:lvl1pPr marL="0" indent="0">
              <a:buNone/>
              <a:defRPr sz="2000" b="1" i="0">
                <a:latin typeface="IngoStem Medium" panose="020B0503020203020204" pitchFamily="34" charset="0"/>
                <a:ea typeface="IngoStem Medium" panose="020B0503020203020204" pitchFamily="34" charset="0"/>
              </a:defRPr>
            </a:lvl1pPr>
            <a:lvl2pPr>
              <a:defRPr b="1" i="0">
                <a:latin typeface="IngoStem Bold" panose="020B0503020203020204" pitchFamily="34" charset="0"/>
                <a:ea typeface="IngoStem Bold" panose="020B0503020203020204" pitchFamily="34" charset="0"/>
              </a:defRPr>
            </a:lvl2pPr>
            <a:lvl3pPr>
              <a:defRPr b="1" i="0">
                <a:latin typeface="IngoStem Bold" panose="020B0503020203020204" pitchFamily="34" charset="0"/>
                <a:ea typeface="IngoStem Bold" panose="020B0503020203020204" pitchFamily="34" charset="0"/>
              </a:defRPr>
            </a:lvl3pPr>
            <a:lvl4pPr>
              <a:defRPr b="1" i="0">
                <a:latin typeface="IngoStem Bold" panose="020B0503020203020204" pitchFamily="34" charset="0"/>
                <a:ea typeface="IngoStem Bold" panose="020B0503020203020204" pitchFamily="34" charset="0"/>
              </a:defRPr>
            </a:lvl4pPr>
            <a:lvl5pPr>
              <a:defRPr b="1" i="0">
                <a:latin typeface="IngoStem Bold" panose="020B0503020203020204" pitchFamily="34" charset="0"/>
                <a:ea typeface="IngoStem Bold" panose="020B0503020203020204" pitchFamily="34" charset="0"/>
              </a:defRPr>
            </a:lvl5pPr>
          </a:lstStyle>
          <a:p>
            <a:pPr lvl="0"/>
            <a:r>
              <a:rPr lang="ru-RU" dirty="0"/>
              <a:t>Заголовок</a:t>
            </a:r>
          </a:p>
        </p:txBody>
      </p:sp>
      <p:sp>
        <p:nvSpPr>
          <p:cNvPr id="67" name="Текст 10">
            <a:extLst>
              <a:ext uri="{FF2B5EF4-FFF2-40B4-BE49-F238E27FC236}">
                <a16:creationId xmlns:a16="http://schemas.microsoft.com/office/drawing/2014/main" id="{B40FF25D-F34E-5EE6-1F9F-B340E673A58D}"/>
              </a:ext>
            </a:extLst>
          </p:cNvPr>
          <p:cNvSpPr>
            <a:spLocks noGrp="1"/>
          </p:cNvSpPr>
          <p:nvPr>
            <p:ph type="body" sz="quarter" idx="30" hasCustomPrompt="1"/>
          </p:nvPr>
        </p:nvSpPr>
        <p:spPr>
          <a:xfrm>
            <a:off x="340830" y="5093193"/>
            <a:ext cx="1081787" cy="555706"/>
          </a:xfrm>
          <a:prstGeom prst="rect">
            <a:avLst/>
          </a:prstGeom>
        </p:spPr>
        <p:txBody>
          <a:bodyPr wrap="square" lIns="0" tIns="0" rIns="0" bIns="180000">
            <a:spAutoFit/>
          </a:bodyPr>
          <a:lstStyle>
            <a:lvl1pPr marL="0" indent="0" algn="r">
              <a:buNone/>
              <a:defRPr sz="2700" b="1" i="0" spc="-150">
                <a:solidFill>
                  <a:srgbClr val="0062D2"/>
                </a:solidFill>
                <a:latin typeface="IngoStem Bold" panose="020B0503020203020204" pitchFamily="34" charset="0"/>
                <a:ea typeface="IngoStem Bold" panose="020B0503020203020204" pitchFamily="34" charset="0"/>
              </a:defRPr>
            </a:lvl1pPr>
            <a:lvl2pPr>
              <a:defRPr sz="2700">
                <a:latin typeface="IngoStem" panose="020B0503020203020204" pitchFamily="34" charset="0"/>
                <a:ea typeface="IngoStem" panose="020B0503020203020204" pitchFamily="34" charset="0"/>
              </a:defRPr>
            </a:lvl2pPr>
            <a:lvl3pPr>
              <a:defRPr sz="2700">
                <a:latin typeface="IngoStem" panose="020B0503020203020204" pitchFamily="34" charset="0"/>
                <a:ea typeface="IngoStem" panose="020B0503020203020204" pitchFamily="34" charset="0"/>
              </a:defRPr>
            </a:lvl3pPr>
            <a:lvl4pPr>
              <a:defRPr sz="2700">
                <a:latin typeface="IngoStem" panose="020B0503020203020204" pitchFamily="34" charset="0"/>
                <a:ea typeface="IngoStem" panose="020B0503020203020204" pitchFamily="34" charset="0"/>
              </a:defRPr>
            </a:lvl4pPr>
            <a:lvl5pPr>
              <a:defRPr sz="2700">
                <a:latin typeface="IngoStem" panose="020B0503020203020204" pitchFamily="34" charset="0"/>
                <a:ea typeface="IngoStem" panose="020B0503020203020204" pitchFamily="34" charset="0"/>
              </a:defRPr>
            </a:lvl5pPr>
          </a:lstStyle>
          <a:p>
            <a:pPr lvl="0"/>
            <a:r>
              <a:rPr lang="ru-RU" dirty="0"/>
              <a:t>2014</a:t>
            </a:r>
          </a:p>
        </p:txBody>
      </p:sp>
      <p:sp>
        <p:nvSpPr>
          <p:cNvPr id="68" name="Текст 3">
            <a:extLst>
              <a:ext uri="{FF2B5EF4-FFF2-40B4-BE49-F238E27FC236}">
                <a16:creationId xmlns:a16="http://schemas.microsoft.com/office/drawing/2014/main" id="{4AE59769-424B-481E-504F-8588BDDF44A4}"/>
              </a:ext>
            </a:extLst>
          </p:cNvPr>
          <p:cNvSpPr>
            <a:spLocks noGrp="1"/>
          </p:cNvSpPr>
          <p:nvPr>
            <p:ph type="body" sz="half" idx="22" hasCustomPrompt="1"/>
          </p:nvPr>
        </p:nvSpPr>
        <p:spPr>
          <a:xfrm>
            <a:off x="7254689" y="2714139"/>
            <a:ext cx="4446876" cy="550863"/>
          </a:xfrm>
          <a:prstGeom prst="rect">
            <a:avLst/>
          </a:prstGeom>
        </p:spPr>
        <p:txBody>
          <a:bodyPr lIns="503998" tIns="0" rIns="0" bIns="251999">
            <a:normAutofit/>
          </a:bodyPr>
          <a:lstStyle>
            <a:lvl1pPr marL="0" indent="0">
              <a:lnSpc>
                <a:spcPts val="1550"/>
              </a:lnSpc>
              <a:spcBef>
                <a:spcPts val="0"/>
              </a:spcBef>
              <a:buNone/>
              <a:defRPr sz="1200" b="0" i="0">
                <a:latin typeface="IngoStem" panose="020B0503020203020204" pitchFamily="34" charset="0"/>
                <a:ea typeface="IngoStem" panose="020B0503020203020204" pitchFamily="34" charset="0"/>
              </a:defRPr>
            </a:lvl1pPr>
            <a:lvl2pPr marL="228600" indent="0">
              <a:buNone/>
              <a:defRPr sz="700"/>
            </a:lvl2pPr>
            <a:lvl3pPr marL="457200" indent="0">
              <a:buNone/>
              <a:defRPr sz="600"/>
            </a:lvl3pPr>
            <a:lvl4pPr marL="685800" indent="0">
              <a:buNone/>
              <a:defRPr sz="500"/>
            </a:lvl4pPr>
            <a:lvl5pPr marL="914400" indent="0">
              <a:buNone/>
              <a:defRPr sz="500"/>
            </a:lvl5pPr>
            <a:lvl6pPr marL="1143000" indent="0">
              <a:buNone/>
              <a:defRPr sz="500"/>
            </a:lvl6pPr>
            <a:lvl7pPr marL="1371600" indent="0">
              <a:buNone/>
              <a:defRPr sz="500"/>
            </a:lvl7pPr>
            <a:lvl8pPr marL="1600200" indent="0">
              <a:buNone/>
              <a:defRPr sz="500"/>
            </a:lvl8pPr>
            <a:lvl9pPr marL="1828800" indent="0">
              <a:buNone/>
              <a:defRPr sz="500"/>
            </a:lvl9pPr>
          </a:lstStyle>
          <a:p>
            <a:pPr marL="0" marR="0" lvl="0" indent="0" algn="l" defTabSz="457200" rtl="0" eaLnBrk="1" fontAlgn="auto" latinLnBrk="0" hangingPunct="1">
              <a:lnSpc>
                <a:spcPts val="1550"/>
              </a:lnSpc>
              <a:spcBef>
                <a:spcPts val="0"/>
              </a:spcBef>
              <a:spcAft>
                <a:spcPts val="0"/>
              </a:spcAft>
              <a:buClrTx/>
              <a:buSzTx/>
              <a:buFont typeface="Arial" panose="020B0604020202020204" pitchFamily="34" charset="0"/>
              <a:buNone/>
              <a:tabLst/>
              <a:defRPr/>
            </a:pPr>
            <a:r>
              <a:rPr lang="en-US" sz="1200" b="0" i="0" spc="0" baseline="0" dirty="0" err="1">
                <a:solidFill>
                  <a:srgbClr val="000000">
                    <a:alpha val="100000"/>
                  </a:srgbClr>
                </a:solidFill>
                <a:latin typeface="IngoStem" panose="020B0503020203020204" pitchFamily="34" charset="0"/>
                <a:ea typeface="IngoStem" panose="020B0503020203020204" pitchFamily="34" charset="0"/>
                <a:cs typeface="IngoStem Regular" pitchFamily="34" charset="-120"/>
              </a:rPr>
              <a:t>Небольшой</a:t>
            </a:r>
            <a:r>
              <a:rPr lang="en-US" sz="1200" b="0" i="0" spc="0" baseline="0" dirty="0">
                <a:solidFill>
                  <a:srgbClr val="000000">
                    <a:alpha val="100000"/>
                  </a:srgbClr>
                </a:solidFill>
                <a:latin typeface="IngoStem" panose="020B0503020203020204" pitchFamily="34" charset="0"/>
                <a:ea typeface="IngoStem" panose="020B0503020203020204" pitchFamily="34" charset="0"/>
                <a:cs typeface="IngoStem Regular" pitchFamily="34" charset="-120"/>
              </a:rPr>
              <a:t> </a:t>
            </a:r>
            <a:r>
              <a:rPr lang="en-US" sz="1200" b="0" i="0" spc="0" baseline="0" dirty="0" err="1">
                <a:solidFill>
                  <a:srgbClr val="000000">
                    <a:alpha val="100000"/>
                  </a:srgbClr>
                </a:solidFill>
                <a:latin typeface="IngoStem" panose="020B0503020203020204" pitchFamily="34" charset="0"/>
                <a:ea typeface="IngoStem" panose="020B0503020203020204" pitchFamily="34" charset="0"/>
                <a:cs typeface="IngoStem Regular" pitchFamily="34" charset="-120"/>
              </a:rPr>
              <a:t>текст</a:t>
            </a:r>
            <a:r>
              <a:rPr lang="en-US" sz="1200" b="0" i="0" spc="0" baseline="0" dirty="0">
                <a:solidFill>
                  <a:srgbClr val="000000">
                    <a:alpha val="100000"/>
                  </a:srgbClr>
                </a:solidFill>
                <a:latin typeface="IngoStem" panose="020B0503020203020204" pitchFamily="34" charset="0"/>
                <a:ea typeface="IngoStem" panose="020B0503020203020204" pitchFamily="34" charset="0"/>
                <a:cs typeface="IngoStem Regular" pitchFamily="34" charset="-120"/>
              </a:rPr>
              <a:t> </a:t>
            </a:r>
            <a:r>
              <a:rPr lang="en-US" sz="1200" b="0" i="0" spc="0" baseline="0" dirty="0" err="1">
                <a:solidFill>
                  <a:srgbClr val="000000">
                    <a:alpha val="100000"/>
                  </a:srgbClr>
                </a:solidFill>
                <a:latin typeface="IngoStem" panose="020B0503020203020204" pitchFamily="34" charset="0"/>
                <a:ea typeface="IngoStem" panose="020B0503020203020204" pitchFamily="34" charset="0"/>
                <a:cs typeface="IngoStem Regular" pitchFamily="34" charset="-120"/>
              </a:rPr>
              <a:t>внутри</a:t>
            </a:r>
            <a:r>
              <a:rPr lang="en-US" sz="1200" b="0" i="0" spc="0" baseline="0" dirty="0">
                <a:solidFill>
                  <a:srgbClr val="000000">
                    <a:alpha val="100000"/>
                  </a:srgbClr>
                </a:solidFill>
                <a:latin typeface="IngoStem" panose="020B0503020203020204" pitchFamily="34" charset="0"/>
                <a:ea typeface="IngoStem" panose="020B0503020203020204" pitchFamily="34" charset="0"/>
                <a:cs typeface="IngoStem Regular" pitchFamily="34" charset="-120"/>
              </a:rPr>
              <a:t> </a:t>
            </a:r>
            <a:r>
              <a:rPr lang="en-US" sz="1200" b="0" i="0" spc="0" baseline="0" dirty="0" err="1">
                <a:solidFill>
                  <a:srgbClr val="000000">
                    <a:alpha val="100000"/>
                  </a:srgbClr>
                </a:solidFill>
                <a:latin typeface="IngoStem" panose="020B0503020203020204" pitchFamily="34" charset="0"/>
                <a:ea typeface="IngoStem" panose="020B0503020203020204" pitchFamily="34" charset="0"/>
                <a:cs typeface="IngoStem Regular" pitchFamily="34" charset="-120"/>
              </a:rPr>
              <a:t>плашки</a:t>
            </a:r>
            <a:r>
              <a:rPr lang="en-US" sz="1200" b="0" i="0" spc="0" baseline="0" dirty="0">
                <a:solidFill>
                  <a:srgbClr val="000000">
                    <a:alpha val="100000"/>
                  </a:srgbClr>
                </a:solidFill>
                <a:latin typeface="IngoStem" panose="020B0503020203020204" pitchFamily="34" charset="0"/>
                <a:ea typeface="IngoStem" panose="020B0503020203020204" pitchFamily="34" charset="0"/>
                <a:cs typeface="IngoStem Regular" pitchFamily="34" charset="-120"/>
              </a:rPr>
              <a:t> </a:t>
            </a:r>
            <a:r>
              <a:rPr lang="en-US" sz="1200" b="0" i="0" spc="0" baseline="0" dirty="0" err="1">
                <a:solidFill>
                  <a:srgbClr val="000000">
                    <a:alpha val="100000"/>
                  </a:srgbClr>
                </a:solidFill>
                <a:latin typeface="IngoStem" panose="020B0503020203020204" pitchFamily="34" charset="0"/>
                <a:ea typeface="IngoStem" panose="020B0503020203020204" pitchFamily="34" charset="0"/>
                <a:cs typeface="IngoStem Regular" pitchFamily="34" charset="-120"/>
              </a:rPr>
              <a:t>Небольшой</a:t>
            </a:r>
            <a:r>
              <a:rPr lang="en-US" sz="1200" b="0" i="0" spc="0" baseline="0" dirty="0">
                <a:solidFill>
                  <a:srgbClr val="000000">
                    <a:alpha val="100000"/>
                  </a:srgbClr>
                </a:solidFill>
                <a:latin typeface="IngoStem" panose="020B0503020203020204" pitchFamily="34" charset="0"/>
                <a:ea typeface="IngoStem" panose="020B0503020203020204" pitchFamily="34" charset="0"/>
                <a:cs typeface="IngoStem Regular" pitchFamily="34" charset="-120"/>
              </a:rPr>
              <a:t> </a:t>
            </a:r>
            <a:r>
              <a:rPr lang="en-US" sz="1200" b="0" i="0" spc="0" baseline="0" dirty="0" err="1">
                <a:solidFill>
                  <a:srgbClr val="000000">
                    <a:alpha val="100000"/>
                  </a:srgbClr>
                </a:solidFill>
                <a:latin typeface="IngoStem" panose="020B0503020203020204" pitchFamily="34" charset="0"/>
                <a:ea typeface="IngoStem" panose="020B0503020203020204" pitchFamily="34" charset="0"/>
                <a:cs typeface="IngoStem Regular" pitchFamily="34" charset="-120"/>
              </a:rPr>
              <a:t>текст</a:t>
            </a:r>
            <a:r>
              <a:rPr lang="en-US" sz="1200" b="0" i="0" spc="0" baseline="0" dirty="0">
                <a:solidFill>
                  <a:srgbClr val="000000">
                    <a:alpha val="100000"/>
                  </a:srgbClr>
                </a:solidFill>
                <a:latin typeface="IngoStem" panose="020B0503020203020204" pitchFamily="34" charset="0"/>
                <a:ea typeface="IngoStem" panose="020B0503020203020204" pitchFamily="34" charset="0"/>
                <a:cs typeface="IngoStem Regular" pitchFamily="34" charset="-120"/>
              </a:rPr>
              <a:t> </a:t>
            </a:r>
            <a:r>
              <a:rPr lang="en-US" sz="1200" b="0" i="0" spc="0" baseline="0" dirty="0" err="1">
                <a:solidFill>
                  <a:srgbClr val="000000">
                    <a:alpha val="100000"/>
                  </a:srgbClr>
                </a:solidFill>
                <a:latin typeface="IngoStem" panose="020B0503020203020204" pitchFamily="34" charset="0"/>
                <a:ea typeface="IngoStem" panose="020B0503020203020204" pitchFamily="34" charset="0"/>
                <a:cs typeface="IngoStem Regular" pitchFamily="34" charset="-120"/>
              </a:rPr>
              <a:t>плашки</a:t>
            </a:r>
            <a:r>
              <a:rPr lang="en-US" sz="1200" b="0" i="0" spc="0" baseline="0" dirty="0">
                <a:solidFill>
                  <a:srgbClr val="000000">
                    <a:alpha val="100000"/>
                  </a:srgbClr>
                </a:solidFill>
                <a:latin typeface="IngoStem" panose="020B0503020203020204" pitchFamily="34" charset="0"/>
                <a:ea typeface="IngoStem" panose="020B0503020203020204" pitchFamily="34" charset="0"/>
                <a:cs typeface="IngoStem Regular" pitchFamily="34" charset="-120"/>
              </a:rPr>
              <a:t> </a:t>
            </a:r>
            <a:r>
              <a:rPr lang="en-US" sz="1200" b="0" i="0" spc="0" baseline="0" dirty="0" err="1">
                <a:solidFill>
                  <a:srgbClr val="000000">
                    <a:alpha val="100000"/>
                  </a:srgbClr>
                </a:solidFill>
                <a:latin typeface="IngoStem" panose="020B0503020203020204" pitchFamily="34" charset="0"/>
                <a:ea typeface="IngoStem" panose="020B0503020203020204" pitchFamily="34" charset="0"/>
                <a:cs typeface="IngoStem Regular" pitchFamily="34" charset="-120"/>
              </a:rPr>
              <a:t>Небольшой</a:t>
            </a:r>
            <a:r>
              <a:rPr lang="en-US" sz="1200" b="0" i="0" spc="0" baseline="0" dirty="0">
                <a:solidFill>
                  <a:srgbClr val="000000">
                    <a:alpha val="100000"/>
                  </a:srgbClr>
                </a:solidFill>
                <a:latin typeface="IngoStem" panose="020B0503020203020204" pitchFamily="34" charset="0"/>
                <a:ea typeface="IngoStem" panose="020B0503020203020204" pitchFamily="34" charset="0"/>
                <a:cs typeface="IngoStem Regular" pitchFamily="34" charset="-120"/>
              </a:rPr>
              <a:t> </a:t>
            </a:r>
            <a:r>
              <a:rPr lang="en-US" sz="1200" b="0" i="0" spc="0" baseline="0" dirty="0" err="1">
                <a:solidFill>
                  <a:srgbClr val="000000">
                    <a:alpha val="100000"/>
                  </a:srgbClr>
                </a:solidFill>
                <a:latin typeface="IngoStem" panose="020B0503020203020204" pitchFamily="34" charset="0"/>
                <a:ea typeface="IngoStem" panose="020B0503020203020204" pitchFamily="34" charset="0"/>
                <a:cs typeface="IngoStem Regular" pitchFamily="34" charset="-120"/>
              </a:rPr>
              <a:t>текст</a:t>
            </a:r>
            <a:r>
              <a:rPr lang="en-US" sz="1200" b="0" i="0" spc="0" baseline="0" dirty="0">
                <a:solidFill>
                  <a:srgbClr val="000000">
                    <a:alpha val="100000"/>
                  </a:srgbClr>
                </a:solidFill>
                <a:latin typeface="IngoStem" panose="020B0503020203020204" pitchFamily="34" charset="0"/>
                <a:ea typeface="IngoStem" panose="020B0503020203020204" pitchFamily="34" charset="0"/>
                <a:cs typeface="IngoStem Regular" pitchFamily="34" charset="-120"/>
              </a:rPr>
              <a:t> </a:t>
            </a:r>
            <a:r>
              <a:rPr lang="en-US" sz="1200" b="0" i="0" spc="0" baseline="0" dirty="0" err="1">
                <a:solidFill>
                  <a:srgbClr val="000000">
                    <a:alpha val="100000"/>
                  </a:srgbClr>
                </a:solidFill>
                <a:latin typeface="IngoStem" panose="020B0503020203020204" pitchFamily="34" charset="0"/>
                <a:ea typeface="IngoStem" panose="020B0503020203020204" pitchFamily="34" charset="0"/>
                <a:cs typeface="IngoStem Regular" pitchFamily="34" charset="-120"/>
              </a:rPr>
              <a:t>внутри</a:t>
            </a:r>
            <a:r>
              <a:rPr lang="en-US" sz="1200" b="0" i="0" spc="0" baseline="0" dirty="0">
                <a:solidFill>
                  <a:srgbClr val="000000">
                    <a:alpha val="100000"/>
                  </a:srgbClr>
                </a:solidFill>
                <a:latin typeface="IngoStem" panose="020B0503020203020204" pitchFamily="34" charset="0"/>
                <a:ea typeface="IngoStem" panose="020B0503020203020204" pitchFamily="34" charset="0"/>
                <a:cs typeface="IngoStem Regular" pitchFamily="34" charset="-120"/>
              </a:rPr>
              <a:t> </a:t>
            </a:r>
            <a:r>
              <a:rPr lang="en-US" sz="1200" b="0" i="0" spc="0" baseline="0" dirty="0" err="1">
                <a:solidFill>
                  <a:srgbClr val="000000">
                    <a:alpha val="100000"/>
                  </a:srgbClr>
                </a:solidFill>
                <a:latin typeface="IngoStem" panose="020B0503020203020204" pitchFamily="34" charset="0"/>
                <a:ea typeface="IngoStem" panose="020B0503020203020204" pitchFamily="34" charset="0"/>
                <a:cs typeface="IngoStem Regular" pitchFamily="34" charset="-120"/>
              </a:rPr>
              <a:t>плашки</a:t>
            </a:r>
            <a:r>
              <a:rPr lang="en-US" sz="1200" b="0" i="0" spc="0" baseline="0" dirty="0">
                <a:solidFill>
                  <a:srgbClr val="000000">
                    <a:alpha val="100000"/>
                  </a:srgbClr>
                </a:solidFill>
                <a:latin typeface="IngoStem" panose="020B0503020203020204" pitchFamily="34" charset="0"/>
                <a:ea typeface="IngoStem" panose="020B0503020203020204" pitchFamily="34" charset="0"/>
                <a:cs typeface="IngoStem Regular" pitchFamily="34" charset="-120"/>
              </a:rPr>
              <a:t> </a:t>
            </a:r>
            <a:r>
              <a:rPr lang="en-US" sz="1200" b="0" i="0" spc="0" baseline="0" dirty="0" err="1">
                <a:solidFill>
                  <a:srgbClr val="000000">
                    <a:alpha val="100000"/>
                  </a:srgbClr>
                </a:solidFill>
                <a:latin typeface="IngoStem" panose="020B0503020203020204" pitchFamily="34" charset="0"/>
                <a:ea typeface="IngoStem" panose="020B0503020203020204" pitchFamily="34" charset="0"/>
                <a:cs typeface="IngoStem Regular" pitchFamily="34" charset="-120"/>
              </a:rPr>
              <a:t>Небольшой</a:t>
            </a:r>
            <a:r>
              <a:rPr lang="en-US" sz="1200" b="0" i="0" spc="0" baseline="0" dirty="0">
                <a:solidFill>
                  <a:srgbClr val="000000">
                    <a:alpha val="100000"/>
                  </a:srgbClr>
                </a:solidFill>
                <a:latin typeface="IngoStem" panose="020B0503020203020204" pitchFamily="34" charset="0"/>
                <a:ea typeface="IngoStem" panose="020B0503020203020204" pitchFamily="34" charset="0"/>
                <a:cs typeface="IngoStem Regular" pitchFamily="34" charset="-120"/>
              </a:rPr>
              <a:t> </a:t>
            </a:r>
            <a:r>
              <a:rPr lang="en-US" sz="1200" b="0" i="0" spc="0" baseline="0" dirty="0" err="1">
                <a:solidFill>
                  <a:srgbClr val="000000">
                    <a:alpha val="100000"/>
                  </a:srgbClr>
                </a:solidFill>
                <a:latin typeface="IngoStem" panose="020B0503020203020204" pitchFamily="34" charset="0"/>
                <a:ea typeface="IngoStem" panose="020B0503020203020204" pitchFamily="34" charset="0"/>
                <a:cs typeface="IngoStem Regular" pitchFamily="34" charset="-120"/>
              </a:rPr>
              <a:t>текст</a:t>
            </a:r>
            <a:r>
              <a:rPr lang="en-US" sz="1200" b="0" i="0" spc="0" baseline="0" dirty="0">
                <a:solidFill>
                  <a:srgbClr val="000000">
                    <a:alpha val="100000"/>
                  </a:srgbClr>
                </a:solidFill>
                <a:latin typeface="IngoStem" panose="020B0503020203020204" pitchFamily="34" charset="0"/>
                <a:ea typeface="IngoStem" panose="020B0503020203020204" pitchFamily="34" charset="0"/>
                <a:cs typeface="IngoStem Regular" pitchFamily="34" charset="-120"/>
              </a:rPr>
              <a:t> </a:t>
            </a:r>
            <a:r>
              <a:rPr lang="en-US" sz="1200" b="0" i="0" spc="0" baseline="0" dirty="0" err="1">
                <a:solidFill>
                  <a:srgbClr val="000000">
                    <a:alpha val="100000"/>
                  </a:srgbClr>
                </a:solidFill>
                <a:latin typeface="IngoStem" panose="020B0503020203020204" pitchFamily="34" charset="0"/>
                <a:ea typeface="IngoStem" panose="020B0503020203020204" pitchFamily="34" charset="0"/>
                <a:cs typeface="IngoStem Regular" pitchFamily="34" charset="-120"/>
              </a:rPr>
              <a:t>внутри</a:t>
            </a:r>
            <a:r>
              <a:rPr lang="en-US" sz="1200" b="0" i="0" spc="0" baseline="0" dirty="0">
                <a:solidFill>
                  <a:srgbClr val="000000">
                    <a:alpha val="100000"/>
                  </a:srgbClr>
                </a:solidFill>
                <a:latin typeface="IngoStem" panose="020B0503020203020204" pitchFamily="34" charset="0"/>
                <a:ea typeface="IngoStem" panose="020B0503020203020204" pitchFamily="34" charset="0"/>
                <a:cs typeface="IngoStem Regular" pitchFamily="34" charset="-120"/>
              </a:rPr>
              <a:t> </a:t>
            </a:r>
            <a:r>
              <a:rPr lang="en-US" sz="1200" b="0" i="0" spc="0" baseline="0" dirty="0" err="1">
                <a:solidFill>
                  <a:srgbClr val="000000">
                    <a:alpha val="100000"/>
                  </a:srgbClr>
                </a:solidFill>
                <a:latin typeface="IngoStem" panose="020B0503020203020204" pitchFamily="34" charset="0"/>
                <a:ea typeface="IngoStem" panose="020B0503020203020204" pitchFamily="34" charset="0"/>
                <a:cs typeface="IngoStem Regular" pitchFamily="34" charset="-120"/>
              </a:rPr>
              <a:t>плашки</a:t>
            </a:r>
            <a:r>
              <a:rPr lang="en-US" sz="1200" b="0" i="0" spc="0" baseline="0" dirty="0">
                <a:solidFill>
                  <a:srgbClr val="000000">
                    <a:alpha val="100000"/>
                  </a:srgbClr>
                </a:solidFill>
                <a:latin typeface="IngoStem" panose="020B0503020203020204" pitchFamily="34" charset="0"/>
                <a:ea typeface="IngoStem" panose="020B0503020203020204" pitchFamily="34" charset="0"/>
                <a:cs typeface="IngoStem Regular" pitchFamily="34" charset="-120"/>
              </a:rPr>
              <a:t> </a:t>
            </a:r>
            <a:endParaRPr lang="en-US" sz="1200" b="0" i="0" spc="0" baseline="0" dirty="0">
              <a:latin typeface="IngoStem" panose="020B0503020203020204" pitchFamily="34" charset="0"/>
              <a:ea typeface="IngoStem" panose="020B0503020203020204" pitchFamily="34" charset="0"/>
            </a:endParaRPr>
          </a:p>
        </p:txBody>
      </p:sp>
      <p:sp>
        <p:nvSpPr>
          <p:cNvPr id="69" name="Текст 22">
            <a:extLst>
              <a:ext uri="{FF2B5EF4-FFF2-40B4-BE49-F238E27FC236}">
                <a16:creationId xmlns:a16="http://schemas.microsoft.com/office/drawing/2014/main" id="{3339B667-F0EE-D2DF-6523-655BE5789BC0}"/>
              </a:ext>
            </a:extLst>
          </p:cNvPr>
          <p:cNvSpPr>
            <a:spLocks noGrp="1"/>
          </p:cNvSpPr>
          <p:nvPr>
            <p:ph type="body" sz="quarter" idx="24" hasCustomPrompt="1"/>
          </p:nvPr>
        </p:nvSpPr>
        <p:spPr>
          <a:xfrm>
            <a:off x="7249736" y="2239964"/>
            <a:ext cx="4451350" cy="466725"/>
          </a:xfrm>
          <a:prstGeom prst="rect">
            <a:avLst/>
          </a:prstGeom>
        </p:spPr>
        <p:txBody>
          <a:bodyPr lIns="540000" tIns="144000" rIns="0" bIns="251999">
            <a:normAutofit/>
          </a:bodyPr>
          <a:lstStyle>
            <a:lvl1pPr marL="0" indent="0">
              <a:buNone/>
              <a:defRPr sz="2000" b="1" i="0">
                <a:latin typeface="IngoStem Medium" panose="020B0503020203020204" pitchFamily="34" charset="0"/>
                <a:ea typeface="IngoStem Medium" panose="020B0503020203020204" pitchFamily="34" charset="0"/>
              </a:defRPr>
            </a:lvl1pPr>
            <a:lvl2pPr>
              <a:defRPr b="1" i="0">
                <a:latin typeface="IngoStem Bold" panose="020B0503020203020204" pitchFamily="34" charset="0"/>
                <a:ea typeface="IngoStem Bold" panose="020B0503020203020204" pitchFamily="34" charset="0"/>
              </a:defRPr>
            </a:lvl2pPr>
            <a:lvl3pPr>
              <a:defRPr b="1" i="0">
                <a:latin typeface="IngoStem Bold" panose="020B0503020203020204" pitchFamily="34" charset="0"/>
                <a:ea typeface="IngoStem Bold" panose="020B0503020203020204" pitchFamily="34" charset="0"/>
              </a:defRPr>
            </a:lvl3pPr>
            <a:lvl4pPr>
              <a:defRPr b="1" i="0">
                <a:latin typeface="IngoStem Bold" panose="020B0503020203020204" pitchFamily="34" charset="0"/>
                <a:ea typeface="IngoStem Bold" panose="020B0503020203020204" pitchFamily="34" charset="0"/>
              </a:defRPr>
            </a:lvl4pPr>
            <a:lvl5pPr>
              <a:defRPr b="1" i="0">
                <a:latin typeface="IngoStem Bold" panose="020B0503020203020204" pitchFamily="34" charset="0"/>
                <a:ea typeface="IngoStem Bold" panose="020B0503020203020204" pitchFamily="34" charset="0"/>
              </a:defRPr>
            </a:lvl5pPr>
          </a:lstStyle>
          <a:p>
            <a:pPr lvl="0"/>
            <a:r>
              <a:rPr lang="ru-RU" dirty="0"/>
              <a:t>Заголовок</a:t>
            </a:r>
          </a:p>
        </p:txBody>
      </p:sp>
      <p:sp>
        <p:nvSpPr>
          <p:cNvPr id="71" name="Текст 10">
            <a:extLst>
              <a:ext uri="{FF2B5EF4-FFF2-40B4-BE49-F238E27FC236}">
                <a16:creationId xmlns:a16="http://schemas.microsoft.com/office/drawing/2014/main" id="{3E6B88FE-0576-C65B-9CE1-9B6C2F99A47F}"/>
              </a:ext>
            </a:extLst>
          </p:cNvPr>
          <p:cNvSpPr>
            <a:spLocks noGrp="1"/>
          </p:cNvSpPr>
          <p:nvPr>
            <p:ph type="body" sz="quarter" idx="23" hasCustomPrompt="1"/>
          </p:nvPr>
        </p:nvSpPr>
        <p:spPr>
          <a:xfrm>
            <a:off x="6167949" y="2226048"/>
            <a:ext cx="1081787" cy="555706"/>
          </a:xfrm>
          <a:prstGeom prst="rect">
            <a:avLst/>
          </a:prstGeom>
        </p:spPr>
        <p:txBody>
          <a:bodyPr wrap="square" lIns="0" tIns="0" rIns="0" bIns="180000">
            <a:spAutoFit/>
          </a:bodyPr>
          <a:lstStyle>
            <a:lvl1pPr marL="0" indent="0" algn="r">
              <a:buNone/>
              <a:defRPr sz="2700" b="1" i="0" spc="-150">
                <a:solidFill>
                  <a:srgbClr val="0062D2"/>
                </a:solidFill>
                <a:latin typeface="IngoStem Bold" panose="020B0503020203020204" pitchFamily="34" charset="0"/>
                <a:ea typeface="IngoStem Bold" panose="020B0503020203020204" pitchFamily="34" charset="0"/>
              </a:defRPr>
            </a:lvl1pPr>
            <a:lvl2pPr>
              <a:defRPr sz="2700">
                <a:latin typeface="IngoStem" panose="020B0503020203020204" pitchFamily="34" charset="0"/>
                <a:ea typeface="IngoStem" panose="020B0503020203020204" pitchFamily="34" charset="0"/>
              </a:defRPr>
            </a:lvl2pPr>
            <a:lvl3pPr>
              <a:defRPr sz="2700">
                <a:latin typeface="IngoStem" panose="020B0503020203020204" pitchFamily="34" charset="0"/>
                <a:ea typeface="IngoStem" panose="020B0503020203020204" pitchFamily="34" charset="0"/>
              </a:defRPr>
            </a:lvl3pPr>
            <a:lvl4pPr>
              <a:defRPr sz="2700">
                <a:latin typeface="IngoStem" panose="020B0503020203020204" pitchFamily="34" charset="0"/>
                <a:ea typeface="IngoStem" panose="020B0503020203020204" pitchFamily="34" charset="0"/>
              </a:defRPr>
            </a:lvl4pPr>
            <a:lvl5pPr>
              <a:defRPr sz="2700">
                <a:latin typeface="IngoStem" panose="020B0503020203020204" pitchFamily="34" charset="0"/>
                <a:ea typeface="IngoStem" panose="020B0503020203020204" pitchFamily="34" charset="0"/>
              </a:defRPr>
            </a:lvl5pPr>
          </a:lstStyle>
          <a:p>
            <a:pPr lvl="0"/>
            <a:r>
              <a:rPr lang="ru-RU" dirty="0"/>
              <a:t>2014</a:t>
            </a:r>
          </a:p>
        </p:txBody>
      </p:sp>
      <p:sp>
        <p:nvSpPr>
          <p:cNvPr id="73" name="Текст 3">
            <a:extLst>
              <a:ext uri="{FF2B5EF4-FFF2-40B4-BE49-F238E27FC236}">
                <a16:creationId xmlns:a16="http://schemas.microsoft.com/office/drawing/2014/main" id="{27868B40-4DB3-2EF8-F635-690573CC7758}"/>
              </a:ext>
            </a:extLst>
          </p:cNvPr>
          <p:cNvSpPr>
            <a:spLocks noGrp="1"/>
          </p:cNvSpPr>
          <p:nvPr>
            <p:ph type="body" sz="half" idx="25" hasCustomPrompt="1"/>
          </p:nvPr>
        </p:nvSpPr>
        <p:spPr>
          <a:xfrm>
            <a:off x="7254689" y="4258973"/>
            <a:ext cx="4446876" cy="550863"/>
          </a:xfrm>
          <a:prstGeom prst="rect">
            <a:avLst/>
          </a:prstGeom>
        </p:spPr>
        <p:txBody>
          <a:bodyPr lIns="503998" tIns="0" rIns="0" bIns="251999">
            <a:normAutofit/>
          </a:bodyPr>
          <a:lstStyle>
            <a:lvl1pPr marL="0" indent="0">
              <a:lnSpc>
                <a:spcPts val="1550"/>
              </a:lnSpc>
              <a:spcBef>
                <a:spcPts val="0"/>
              </a:spcBef>
              <a:buNone/>
              <a:defRPr sz="1200" b="0" i="0">
                <a:latin typeface="IngoStem" panose="020B0503020203020204" pitchFamily="34" charset="0"/>
                <a:ea typeface="IngoStem" panose="020B0503020203020204" pitchFamily="34" charset="0"/>
              </a:defRPr>
            </a:lvl1pPr>
            <a:lvl2pPr marL="228600" indent="0">
              <a:buNone/>
              <a:defRPr sz="700"/>
            </a:lvl2pPr>
            <a:lvl3pPr marL="457200" indent="0">
              <a:buNone/>
              <a:defRPr sz="600"/>
            </a:lvl3pPr>
            <a:lvl4pPr marL="685800" indent="0">
              <a:buNone/>
              <a:defRPr sz="500"/>
            </a:lvl4pPr>
            <a:lvl5pPr marL="914400" indent="0">
              <a:buNone/>
              <a:defRPr sz="500"/>
            </a:lvl5pPr>
            <a:lvl6pPr marL="1143000" indent="0">
              <a:buNone/>
              <a:defRPr sz="500"/>
            </a:lvl6pPr>
            <a:lvl7pPr marL="1371600" indent="0">
              <a:buNone/>
              <a:defRPr sz="500"/>
            </a:lvl7pPr>
            <a:lvl8pPr marL="1600200" indent="0">
              <a:buNone/>
              <a:defRPr sz="500"/>
            </a:lvl8pPr>
            <a:lvl9pPr marL="1828800" indent="0">
              <a:buNone/>
              <a:defRPr sz="500"/>
            </a:lvl9pPr>
          </a:lstStyle>
          <a:p>
            <a:pPr marL="0" marR="0" lvl="0" indent="0" algn="l" defTabSz="457200" rtl="0" eaLnBrk="1" fontAlgn="auto" latinLnBrk="0" hangingPunct="1">
              <a:lnSpc>
                <a:spcPts val="1550"/>
              </a:lnSpc>
              <a:spcBef>
                <a:spcPts val="0"/>
              </a:spcBef>
              <a:spcAft>
                <a:spcPts val="0"/>
              </a:spcAft>
              <a:buClrTx/>
              <a:buSzTx/>
              <a:buFont typeface="Arial" panose="020B0604020202020204" pitchFamily="34" charset="0"/>
              <a:buNone/>
              <a:tabLst/>
              <a:defRPr/>
            </a:pPr>
            <a:r>
              <a:rPr lang="en-US" sz="1200" b="0" i="0" spc="0" baseline="0" dirty="0" err="1">
                <a:solidFill>
                  <a:srgbClr val="000000">
                    <a:alpha val="100000"/>
                  </a:srgbClr>
                </a:solidFill>
                <a:latin typeface="IngoStem" panose="020B0503020203020204" pitchFamily="34" charset="0"/>
                <a:ea typeface="IngoStem" panose="020B0503020203020204" pitchFamily="34" charset="0"/>
                <a:cs typeface="IngoStem Regular" pitchFamily="34" charset="-120"/>
              </a:rPr>
              <a:t>Небольшой</a:t>
            </a:r>
            <a:r>
              <a:rPr lang="en-US" sz="1200" b="0" i="0" spc="0" baseline="0" dirty="0">
                <a:solidFill>
                  <a:srgbClr val="000000">
                    <a:alpha val="100000"/>
                  </a:srgbClr>
                </a:solidFill>
                <a:latin typeface="IngoStem" panose="020B0503020203020204" pitchFamily="34" charset="0"/>
                <a:ea typeface="IngoStem" panose="020B0503020203020204" pitchFamily="34" charset="0"/>
                <a:cs typeface="IngoStem Regular" pitchFamily="34" charset="-120"/>
              </a:rPr>
              <a:t> </a:t>
            </a:r>
            <a:r>
              <a:rPr lang="en-US" sz="1200" b="0" i="0" spc="0" baseline="0" dirty="0" err="1">
                <a:solidFill>
                  <a:srgbClr val="000000">
                    <a:alpha val="100000"/>
                  </a:srgbClr>
                </a:solidFill>
                <a:latin typeface="IngoStem" panose="020B0503020203020204" pitchFamily="34" charset="0"/>
                <a:ea typeface="IngoStem" panose="020B0503020203020204" pitchFamily="34" charset="0"/>
                <a:cs typeface="IngoStem Regular" pitchFamily="34" charset="-120"/>
              </a:rPr>
              <a:t>текст</a:t>
            </a:r>
            <a:r>
              <a:rPr lang="en-US" sz="1200" b="0" i="0" spc="0" baseline="0" dirty="0">
                <a:solidFill>
                  <a:srgbClr val="000000">
                    <a:alpha val="100000"/>
                  </a:srgbClr>
                </a:solidFill>
                <a:latin typeface="IngoStem" panose="020B0503020203020204" pitchFamily="34" charset="0"/>
                <a:ea typeface="IngoStem" panose="020B0503020203020204" pitchFamily="34" charset="0"/>
                <a:cs typeface="IngoStem Regular" pitchFamily="34" charset="-120"/>
              </a:rPr>
              <a:t> </a:t>
            </a:r>
            <a:r>
              <a:rPr lang="en-US" sz="1200" b="0" i="0" spc="0" baseline="0" dirty="0" err="1">
                <a:solidFill>
                  <a:srgbClr val="000000">
                    <a:alpha val="100000"/>
                  </a:srgbClr>
                </a:solidFill>
                <a:latin typeface="IngoStem" panose="020B0503020203020204" pitchFamily="34" charset="0"/>
                <a:ea typeface="IngoStem" panose="020B0503020203020204" pitchFamily="34" charset="0"/>
                <a:cs typeface="IngoStem Regular" pitchFamily="34" charset="-120"/>
              </a:rPr>
              <a:t>внутри</a:t>
            </a:r>
            <a:r>
              <a:rPr lang="en-US" sz="1200" b="0" i="0" spc="0" baseline="0" dirty="0">
                <a:solidFill>
                  <a:srgbClr val="000000">
                    <a:alpha val="100000"/>
                  </a:srgbClr>
                </a:solidFill>
                <a:latin typeface="IngoStem" panose="020B0503020203020204" pitchFamily="34" charset="0"/>
                <a:ea typeface="IngoStem" panose="020B0503020203020204" pitchFamily="34" charset="0"/>
                <a:cs typeface="IngoStem Regular" pitchFamily="34" charset="-120"/>
              </a:rPr>
              <a:t> </a:t>
            </a:r>
            <a:r>
              <a:rPr lang="en-US" sz="1200" b="0" i="0" spc="0" baseline="0" dirty="0" err="1">
                <a:solidFill>
                  <a:srgbClr val="000000">
                    <a:alpha val="100000"/>
                  </a:srgbClr>
                </a:solidFill>
                <a:latin typeface="IngoStem" panose="020B0503020203020204" pitchFamily="34" charset="0"/>
                <a:ea typeface="IngoStem" panose="020B0503020203020204" pitchFamily="34" charset="0"/>
                <a:cs typeface="IngoStem Regular" pitchFamily="34" charset="-120"/>
              </a:rPr>
              <a:t>плашки</a:t>
            </a:r>
            <a:r>
              <a:rPr lang="en-US" sz="1200" b="0" i="0" spc="0" baseline="0" dirty="0">
                <a:solidFill>
                  <a:srgbClr val="000000">
                    <a:alpha val="100000"/>
                  </a:srgbClr>
                </a:solidFill>
                <a:latin typeface="IngoStem" panose="020B0503020203020204" pitchFamily="34" charset="0"/>
                <a:ea typeface="IngoStem" panose="020B0503020203020204" pitchFamily="34" charset="0"/>
                <a:cs typeface="IngoStem Regular" pitchFamily="34" charset="-120"/>
              </a:rPr>
              <a:t> </a:t>
            </a:r>
            <a:r>
              <a:rPr lang="en-US" sz="1200" b="0" i="0" spc="0" baseline="0" dirty="0" err="1">
                <a:solidFill>
                  <a:srgbClr val="000000">
                    <a:alpha val="100000"/>
                  </a:srgbClr>
                </a:solidFill>
                <a:latin typeface="IngoStem" panose="020B0503020203020204" pitchFamily="34" charset="0"/>
                <a:ea typeface="IngoStem" panose="020B0503020203020204" pitchFamily="34" charset="0"/>
                <a:cs typeface="IngoStem Regular" pitchFamily="34" charset="-120"/>
              </a:rPr>
              <a:t>Небольшой</a:t>
            </a:r>
            <a:r>
              <a:rPr lang="en-US" sz="1200" b="0" i="0" spc="0" baseline="0" dirty="0">
                <a:solidFill>
                  <a:srgbClr val="000000">
                    <a:alpha val="100000"/>
                  </a:srgbClr>
                </a:solidFill>
                <a:latin typeface="IngoStem" panose="020B0503020203020204" pitchFamily="34" charset="0"/>
                <a:ea typeface="IngoStem" panose="020B0503020203020204" pitchFamily="34" charset="0"/>
                <a:cs typeface="IngoStem Regular" pitchFamily="34" charset="-120"/>
              </a:rPr>
              <a:t> </a:t>
            </a:r>
            <a:r>
              <a:rPr lang="en-US" sz="1200" b="0" i="0" spc="0" baseline="0" dirty="0" err="1">
                <a:solidFill>
                  <a:srgbClr val="000000">
                    <a:alpha val="100000"/>
                  </a:srgbClr>
                </a:solidFill>
                <a:latin typeface="IngoStem" panose="020B0503020203020204" pitchFamily="34" charset="0"/>
                <a:ea typeface="IngoStem" panose="020B0503020203020204" pitchFamily="34" charset="0"/>
                <a:cs typeface="IngoStem Regular" pitchFamily="34" charset="-120"/>
              </a:rPr>
              <a:t>текст</a:t>
            </a:r>
            <a:r>
              <a:rPr lang="en-US" sz="1200" b="0" i="0" spc="0" baseline="0" dirty="0">
                <a:solidFill>
                  <a:srgbClr val="000000">
                    <a:alpha val="100000"/>
                  </a:srgbClr>
                </a:solidFill>
                <a:latin typeface="IngoStem" panose="020B0503020203020204" pitchFamily="34" charset="0"/>
                <a:ea typeface="IngoStem" panose="020B0503020203020204" pitchFamily="34" charset="0"/>
                <a:cs typeface="IngoStem Regular" pitchFamily="34" charset="-120"/>
              </a:rPr>
              <a:t> </a:t>
            </a:r>
            <a:r>
              <a:rPr lang="en-US" sz="1200" b="0" i="0" spc="0" baseline="0" dirty="0" err="1">
                <a:solidFill>
                  <a:srgbClr val="000000">
                    <a:alpha val="100000"/>
                  </a:srgbClr>
                </a:solidFill>
                <a:latin typeface="IngoStem" panose="020B0503020203020204" pitchFamily="34" charset="0"/>
                <a:ea typeface="IngoStem" panose="020B0503020203020204" pitchFamily="34" charset="0"/>
                <a:cs typeface="IngoStem Regular" pitchFamily="34" charset="-120"/>
              </a:rPr>
              <a:t>плашки</a:t>
            </a:r>
            <a:r>
              <a:rPr lang="en-US" sz="1200" b="0" i="0" spc="0" baseline="0" dirty="0">
                <a:solidFill>
                  <a:srgbClr val="000000">
                    <a:alpha val="100000"/>
                  </a:srgbClr>
                </a:solidFill>
                <a:latin typeface="IngoStem" panose="020B0503020203020204" pitchFamily="34" charset="0"/>
                <a:ea typeface="IngoStem" panose="020B0503020203020204" pitchFamily="34" charset="0"/>
                <a:cs typeface="IngoStem Regular" pitchFamily="34" charset="-120"/>
              </a:rPr>
              <a:t> </a:t>
            </a:r>
            <a:r>
              <a:rPr lang="en-US" sz="1200" b="0" i="0" spc="0" baseline="0" dirty="0" err="1">
                <a:solidFill>
                  <a:srgbClr val="000000">
                    <a:alpha val="100000"/>
                  </a:srgbClr>
                </a:solidFill>
                <a:latin typeface="IngoStem" panose="020B0503020203020204" pitchFamily="34" charset="0"/>
                <a:ea typeface="IngoStem" panose="020B0503020203020204" pitchFamily="34" charset="0"/>
                <a:cs typeface="IngoStem Regular" pitchFamily="34" charset="-120"/>
              </a:rPr>
              <a:t>Небольшой</a:t>
            </a:r>
            <a:r>
              <a:rPr lang="en-US" sz="1200" b="0" i="0" spc="0" baseline="0" dirty="0">
                <a:solidFill>
                  <a:srgbClr val="000000">
                    <a:alpha val="100000"/>
                  </a:srgbClr>
                </a:solidFill>
                <a:latin typeface="IngoStem" panose="020B0503020203020204" pitchFamily="34" charset="0"/>
                <a:ea typeface="IngoStem" panose="020B0503020203020204" pitchFamily="34" charset="0"/>
                <a:cs typeface="IngoStem Regular" pitchFamily="34" charset="-120"/>
              </a:rPr>
              <a:t> </a:t>
            </a:r>
            <a:r>
              <a:rPr lang="en-US" sz="1200" b="0" i="0" spc="0" baseline="0" dirty="0" err="1">
                <a:solidFill>
                  <a:srgbClr val="000000">
                    <a:alpha val="100000"/>
                  </a:srgbClr>
                </a:solidFill>
                <a:latin typeface="IngoStem" panose="020B0503020203020204" pitchFamily="34" charset="0"/>
                <a:ea typeface="IngoStem" panose="020B0503020203020204" pitchFamily="34" charset="0"/>
                <a:cs typeface="IngoStem Regular" pitchFamily="34" charset="-120"/>
              </a:rPr>
              <a:t>текст</a:t>
            </a:r>
            <a:r>
              <a:rPr lang="en-US" sz="1200" b="0" i="0" spc="0" baseline="0" dirty="0">
                <a:solidFill>
                  <a:srgbClr val="000000">
                    <a:alpha val="100000"/>
                  </a:srgbClr>
                </a:solidFill>
                <a:latin typeface="IngoStem" panose="020B0503020203020204" pitchFamily="34" charset="0"/>
                <a:ea typeface="IngoStem" panose="020B0503020203020204" pitchFamily="34" charset="0"/>
                <a:cs typeface="IngoStem Regular" pitchFamily="34" charset="-120"/>
              </a:rPr>
              <a:t> </a:t>
            </a:r>
            <a:r>
              <a:rPr lang="en-US" sz="1200" b="0" i="0" spc="0" baseline="0" dirty="0" err="1">
                <a:solidFill>
                  <a:srgbClr val="000000">
                    <a:alpha val="100000"/>
                  </a:srgbClr>
                </a:solidFill>
                <a:latin typeface="IngoStem" panose="020B0503020203020204" pitchFamily="34" charset="0"/>
                <a:ea typeface="IngoStem" panose="020B0503020203020204" pitchFamily="34" charset="0"/>
                <a:cs typeface="IngoStem Regular" pitchFamily="34" charset="-120"/>
              </a:rPr>
              <a:t>внутри</a:t>
            </a:r>
            <a:r>
              <a:rPr lang="en-US" sz="1200" b="0" i="0" spc="0" baseline="0" dirty="0">
                <a:solidFill>
                  <a:srgbClr val="000000">
                    <a:alpha val="100000"/>
                  </a:srgbClr>
                </a:solidFill>
                <a:latin typeface="IngoStem" panose="020B0503020203020204" pitchFamily="34" charset="0"/>
                <a:ea typeface="IngoStem" panose="020B0503020203020204" pitchFamily="34" charset="0"/>
                <a:cs typeface="IngoStem Regular" pitchFamily="34" charset="-120"/>
              </a:rPr>
              <a:t> </a:t>
            </a:r>
            <a:r>
              <a:rPr lang="en-US" sz="1200" b="0" i="0" spc="0" baseline="0" dirty="0" err="1">
                <a:solidFill>
                  <a:srgbClr val="000000">
                    <a:alpha val="100000"/>
                  </a:srgbClr>
                </a:solidFill>
                <a:latin typeface="IngoStem" panose="020B0503020203020204" pitchFamily="34" charset="0"/>
                <a:ea typeface="IngoStem" panose="020B0503020203020204" pitchFamily="34" charset="0"/>
                <a:cs typeface="IngoStem Regular" pitchFamily="34" charset="-120"/>
              </a:rPr>
              <a:t>плашки</a:t>
            </a:r>
            <a:r>
              <a:rPr lang="en-US" sz="1200" b="0" i="0" spc="0" baseline="0" dirty="0">
                <a:solidFill>
                  <a:srgbClr val="000000">
                    <a:alpha val="100000"/>
                  </a:srgbClr>
                </a:solidFill>
                <a:latin typeface="IngoStem" panose="020B0503020203020204" pitchFamily="34" charset="0"/>
                <a:ea typeface="IngoStem" panose="020B0503020203020204" pitchFamily="34" charset="0"/>
                <a:cs typeface="IngoStem Regular" pitchFamily="34" charset="-120"/>
              </a:rPr>
              <a:t> </a:t>
            </a:r>
            <a:r>
              <a:rPr lang="en-US" sz="1200" b="0" i="0" spc="0" baseline="0" dirty="0" err="1">
                <a:solidFill>
                  <a:srgbClr val="000000">
                    <a:alpha val="100000"/>
                  </a:srgbClr>
                </a:solidFill>
                <a:latin typeface="IngoStem" panose="020B0503020203020204" pitchFamily="34" charset="0"/>
                <a:ea typeface="IngoStem" panose="020B0503020203020204" pitchFamily="34" charset="0"/>
                <a:cs typeface="IngoStem Regular" pitchFamily="34" charset="-120"/>
              </a:rPr>
              <a:t>Небольшой</a:t>
            </a:r>
            <a:r>
              <a:rPr lang="en-US" sz="1200" b="0" i="0" spc="0" baseline="0" dirty="0">
                <a:solidFill>
                  <a:srgbClr val="000000">
                    <a:alpha val="100000"/>
                  </a:srgbClr>
                </a:solidFill>
                <a:latin typeface="IngoStem" panose="020B0503020203020204" pitchFamily="34" charset="0"/>
                <a:ea typeface="IngoStem" panose="020B0503020203020204" pitchFamily="34" charset="0"/>
                <a:cs typeface="IngoStem Regular" pitchFamily="34" charset="-120"/>
              </a:rPr>
              <a:t> </a:t>
            </a:r>
            <a:r>
              <a:rPr lang="en-US" sz="1200" b="0" i="0" spc="0" baseline="0" dirty="0" err="1">
                <a:solidFill>
                  <a:srgbClr val="000000">
                    <a:alpha val="100000"/>
                  </a:srgbClr>
                </a:solidFill>
                <a:latin typeface="IngoStem" panose="020B0503020203020204" pitchFamily="34" charset="0"/>
                <a:ea typeface="IngoStem" panose="020B0503020203020204" pitchFamily="34" charset="0"/>
                <a:cs typeface="IngoStem Regular" pitchFamily="34" charset="-120"/>
              </a:rPr>
              <a:t>текст</a:t>
            </a:r>
            <a:r>
              <a:rPr lang="en-US" sz="1200" b="0" i="0" spc="0" baseline="0" dirty="0">
                <a:solidFill>
                  <a:srgbClr val="000000">
                    <a:alpha val="100000"/>
                  </a:srgbClr>
                </a:solidFill>
                <a:latin typeface="IngoStem" panose="020B0503020203020204" pitchFamily="34" charset="0"/>
                <a:ea typeface="IngoStem" panose="020B0503020203020204" pitchFamily="34" charset="0"/>
                <a:cs typeface="IngoStem Regular" pitchFamily="34" charset="-120"/>
              </a:rPr>
              <a:t> </a:t>
            </a:r>
            <a:r>
              <a:rPr lang="en-US" sz="1200" b="0" i="0" spc="0" baseline="0" dirty="0" err="1">
                <a:solidFill>
                  <a:srgbClr val="000000">
                    <a:alpha val="100000"/>
                  </a:srgbClr>
                </a:solidFill>
                <a:latin typeface="IngoStem" panose="020B0503020203020204" pitchFamily="34" charset="0"/>
                <a:ea typeface="IngoStem" panose="020B0503020203020204" pitchFamily="34" charset="0"/>
                <a:cs typeface="IngoStem Regular" pitchFamily="34" charset="-120"/>
              </a:rPr>
              <a:t>внутри</a:t>
            </a:r>
            <a:r>
              <a:rPr lang="en-US" sz="1200" b="0" i="0" spc="0" baseline="0" dirty="0">
                <a:solidFill>
                  <a:srgbClr val="000000">
                    <a:alpha val="100000"/>
                  </a:srgbClr>
                </a:solidFill>
                <a:latin typeface="IngoStem" panose="020B0503020203020204" pitchFamily="34" charset="0"/>
                <a:ea typeface="IngoStem" panose="020B0503020203020204" pitchFamily="34" charset="0"/>
                <a:cs typeface="IngoStem Regular" pitchFamily="34" charset="-120"/>
              </a:rPr>
              <a:t> </a:t>
            </a:r>
            <a:r>
              <a:rPr lang="en-US" sz="1200" b="0" i="0" spc="0" baseline="0" dirty="0" err="1">
                <a:solidFill>
                  <a:srgbClr val="000000">
                    <a:alpha val="100000"/>
                  </a:srgbClr>
                </a:solidFill>
                <a:latin typeface="IngoStem" panose="020B0503020203020204" pitchFamily="34" charset="0"/>
                <a:ea typeface="IngoStem" panose="020B0503020203020204" pitchFamily="34" charset="0"/>
                <a:cs typeface="IngoStem Regular" pitchFamily="34" charset="-120"/>
              </a:rPr>
              <a:t>плашки</a:t>
            </a:r>
            <a:r>
              <a:rPr lang="en-US" sz="1200" b="0" i="0" spc="0" baseline="0" dirty="0">
                <a:solidFill>
                  <a:srgbClr val="000000">
                    <a:alpha val="100000"/>
                  </a:srgbClr>
                </a:solidFill>
                <a:latin typeface="IngoStem" panose="020B0503020203020204" pitchFamily="34" charset="0"/>
                <a:ea typeface="IngoStem" panose="020B0503020203020204" pitchFamily="34" charset="0"/>
                <a:cs typeface="IngoStem Regular" pitchFamily="34" charset="-120"/>
              </a:rPr>
              <a:t> </a:t>
            </a:r>
            <a:endParaRPr lang="en-US" sz="1200" b="0" i="0" spc="0" baseline="0" dirty="0">
              <a:latin typeface="IngoStem" panose="020B0503020203020204" pitchFamily="34" charset="0"/>
              <a:ea typeface="IngoStem" panose="020B0503020203020204" pitchFamily="34" charset="0"/>
            </a:endParaRPr>
          </a:p>
        </p:txBody>
      </p:sp>
      <p:sp>
        <p:nvSpPr>
          <p:cNvPr id="74" name="Текст 22">
            <a:extLst>
              <a:ext uri="{FF2B5EF4-FFF2-40B4-BE49-F238E27FC236}">
                <a16:creationId xmlns:a16="http://schemas.microsoft.com/office/drawing/2014/main" id="{78B4D215-BB76-873F-AE21-A6805C89C2A9}"/>
              </a:ext>
            </a:extLst>
          </p:cNvPr>
          <p:cNvSpPr>
            <a:spLocks noGrp="1"/>
          </p:cNvSpPr>
          <p:nvPr>
            <p:ph type="body" sz="quarter" idx="26" hasCustomPrompt="1"/>
          </p:nvPr>
        </p:nvSpPr>
        <p:spPr>
          <a:xfrm>
            <a:off x="7249736" y="3784797"/>
            <a:ext cx="4451350" cy="466725"/>
          </a:xfrm>
          <a:prstGeom prst="rect">
            <a:avLst/>
          </a:prstGeom>
        </p:spPr>
        <p:txBody>
          <a:bodyPr lIns="540000" tIns="144000" rIns="0" bIns="251999">
            <a:normAutofit/>
          </a:bodyPr>
          <a:lstStyle>
            <a:lvl1pPr marL="0" indent="0">
              <a:buNone/>
              <a:defRPr sz="2000" b="1" i="0">
                <a:latin typeface="IngoStem Medium" panose="020B0503020203020204" pitchFamily="34" charset="0"/>
                <a:ea typeface="IngoStem Medium" panose="020B0503020203020204" pitchFamily="34" charset="0"/>
              </a:defRPr>
            </a:lvl1pPr>
            <a:lvl2pPr>
              <a:defRPr b="1" i="0">
                <a:latin typeface="IngoStem Bold" panose="020B0503020203020204" pitchFamily="34" charset="0"/>
                <a:ea typeface="IngoStem Bold" panose="020B0503020203020204" pitchFamily="34" charset="0"/>
              </a:defRPr>
            </a:lvl2pPr>
            <a:lvl3pPr>
              <a:defRPr b="1" i="0">
                <a:latin typeface="IngoStem Bold" panose="020B0503020203020204" pitchFamily="34" charset="0"/>
                <a:ea typeface="IngoStem Bold" panose="020B0503020203020204" pitchFamily="34" charset="0"/>
              </a:defRPr>
            </a:lvl3pPr>
            <a:lvl4pPr>
              <a:defRPr b="1" i="0">
                <a:latin typeface="IngoStem Bold" panose="020B0503020203020204" pitchFamily="34" charset="0"/>
                <a:ea typeface="IngoStem Bold" panose="020B0503020203020204" pitchFamily="34" charset="0"/>
              </a:defRPr>
            </a:lvl4pPr>
            <a:lvl5pPr>
              <a:defRPr b="1" i="0">
                <a:latin typeface="IngoStem Bold" panose="020B0503020203020204" pitchFamily="34" charset="0"/>
                <a:ea typeface="IngoStem Bold" panose="020B0503020203020204" pitchFamily="34" charset="0"/>
              </a:defRPr>
            </a:lvl5pPr>
          </a:lstStyle>
          <a:p>
            <a:pPr lvl="0"/>
            <a:r>
              <a:rPr lang="ru-RU" dirty="0"/>
              <a:t>Заголовок</a:t>
            </a:r>
          </a:p>
        </p:txBody>
      </p:sp>
      <p:sp>
        <p:nvSpPr>
          <p:cNvPr id="75" name="Текст 10">
            <a:extLst>
              <a:ext uri="{FF2B5EF4-FFF2-40B4-BE49-F238E27FC236}">
                <a16:creationId xmlns:a16="http://schemas.microsoft.com/office/drawing/2014/main" id="{CE93F91F-FC63-1CC6-5FA5-54DE18FBB276}"/>
              </a:ext>
            </a:extLst>
          </p:cNvPr>
          <p:cNvSpPr>
            <a:spLocks noGrp="1"/>
          </p:cNvSpPr>
          <p:nvPr>
            <p:ph type="body" sz="quarter" idx="31" hasCustomPrompt="1"/>
          </p:nvPr>
        </p:nvSpPr>
        <p:spPr>
          <a:xfrm>
            <a:off x="6167948" y="3786188"/>
            <a:ext cx="1081787" cy="555706"/>
          </a:xfrm>
          <a:prstGeom prst="rect">
            <a:avLst/>
          </a:prstGeom>
        </p:spPr>
        <p:txBody>
          <a:bodyPr wrap="square" lIns="0" tIns="0" rIns="0" bIns="180000">
            <a:spAutoFit/>
          </a:bodyPr>
          <a:lstStyle>
            <a:lvl1pPr marL="0" indent="0" algn="r">
              <a:buNone/>
              <a:defRPr sz="2700" b="1" i="0" spc="-150">
                <a:solidFill>
                  <a:srgbClr val="0062D2"/>
                </a:solidFill>
                <a:latin typeface="IngoStem Bold" panose="020B0503020203020204" pitchFamily="34" charset="0"/>
                <a:ea typeface="IngoStem Bold" panose="020B0503020203020204" pitchFamily="34" charset="0"/>
              </a:defRPr>
            </a:lvl1pPr>
            <a:lvl2pPr>
              <a:defRPr sz="2700">
                <a:latin typeface="IngoStem" panose="020B0503020203020204" pitchFamily="34" charset="0"/>
                <a:ea typeface="IngoStem" panose="020B0503020203020204" pitchFamily="34" charset="0"/>
              </a:defRPr>
            </a:lvl2pPr>
            <a:lvl3pPr>
              <a:defRPr sz="2700">
                <a:latin typeface="IngoStem" panose="020B0503020203020204" pitchFamily="34" charset="0"/>
                <a:ea typeface="IngoStem" panose="020B0503020203020204" pitchFamily="34" charset="0"/>
              </a:defRPr>
            </a:lvl3pPr>
            <a:lvl4pPr>
              <a:defRPr sz="2700">
                <a:latin typeface="IngoStem" panose="020B0503020203020204" pitchFamily="34" charset="0"/>
                <a:ea typeface="IngoStem" panose="020B0503020203020204" pitchFamily="34" charset="0"/>
              </a:defRPr>
            </a:lvl4pPr>
            <a:lvl5pPr>
              <a:defRPr sz="2700">
                <a:latin typeface="IngoStem" panose="020B0503020203020204" pitchFamily="34" charset="0"/>
                <a:ea typeface="IngoStem" panose="020B0503020203020204" pitchFamily="34" charset="0"/>
              </a:defRPr>
            </a:lvl5pPr>
          </a:lstStyle>
          <a:p>
            <a:pPr lvl="0"/>
            <a:r>
              <a:rPr lang="ru-RU" dirty="0"/>
              <a:t>2014</a:t>
            </a:r>
          </a:p>
        </p:txBody>
      </p:sp>
      <p:sp>
        <p:nvSpPr>
          <p:cNvPr id="76" name="Текст 3">
            <a:extLst>
              <a:ext uri="{FF2B5EF4-FFF2-40B4-BE49-F238E27FC236}">
                <a16:creationId xmlns:a16="http://schemas.microsoft.com/office/drawing/2014/main" id="{C1F69EDB-1667-7363-CF07-81F7F571478A}"/>
              </a:ext>
            </a:extLst>
          </p:cNvPr>
          <p:cNvSpPr>
            <a:spLocks noGrp="1"/>
          </p:cNvSpPr>
          <p:nvPr>
            <p:ph type="body" sz="half" idx="27" hasCustomPrompt="1"/>
          </p:nvPr>
        </p:nvSpPr>
        <p:spPr>
          <a:xfrm>
            <a:off x="7259643" y="5571579"/>
            <a:ext cx="4446876" cy="550863"/>
          </a:xfrm>
          <a:prstGeom prst="rect">
            <a:avLst/>
          </a:prstGeom>
        </p:spPr>
        <p:txBody>
          <a:bodyPr lIns="503998" tIns="0" rIns="0" bIns="251999">
            <a:normAutofit/>
          </a:bodyPr>
          <a:lstStyle>
            <a:lvl1pPr marL="0" indent="0">
              <a:lnSpc>
                <a:spcPts val="1550"/>
              </a:lnSpc>
              <a:spcBef>
                <a:spcPts val="0"/>
              </a:spcBef>
              <a:buNone/>
              <a:defRPr sz="1200" b="0" i="0">
                <a:latin typeface="IngoStem" panose="020B0503020203020204" pitchFamily="34" charset="0"/>
                <a:ea typeface="IngoStem" panose="020B0503020203020204" pitchFamily="34" charset="0"/>
              </a:defRPr>
            </a:lvl1pPr>
            <a:lvl2pPr marL="228600" indent="0">
              <a:buNone/>
              <a:defRPr sz="700"/>
            </a:lvl2pPr>
            <a:lvl3pPr marL="457200" indent="0">
              <a:buNone/>
              <a:defRPr sz="600"/>
            </a:lvl3pPr>
            <a:lvl4pPr marL="685800" indent="0">
              <a:buNone/>
              <a:defRPr sz="500"/>
            </a:lvl4pPr>
            <a:lvl5pPr marL="914400" indent="0">
              <a:buNone/>
              <a:defRPr sz="500"/>
            </a:lvl5pPr>
            <a:lvl6pPr marL="1143000" indent="0">
              <a:buNone/>
              <a:defRPr sz="500"/>
            </a:lvl6pPr>
            <a:lvl7pPr marL="1371600" indent="0">
              <a:buNone/>
              <a:defRPr sz="500"/>
            </a:lvl7pPr>
            <a:lvl8pPr marL="1600200" indent="0">
              <a:buNone/>
              <a:defRPr sz="500"/>
            </a:lvl8pPr>
            <a:lvl9pPr marL="1828800" indent="0">
              <a:buNone/>
              <a:defRPr sz="500"/>
            </a:lvl9pPr>
          </a:lstStyle>
          <a:p>
            <a:pPr marL="0" marR="0" lvl="0" indent="0" algn="l" defTabSz="457200" rtl="0" eaLnBrk="1" fontAlgn="auto" latinLnBrk="0" hangingPunct="1">
              <a:lnSpc>
                <a:spcPts val="1550"/>
              </a:lnSpc>
              <a:spcBef>
                <a:spcPts val="0"/>
              </a:spcBef>
              <a:spcAft>
                <a:spcPts val="0"/>
              </a:spcAft>
              <a:buClrTx/>
              <a:buSzTx/>
              <a:buFont typeface="Arial" panose="020B0604020202020204" pitchFamily="34" charset="0"/>
              <a:buNone/>
              <a:tabLst/>
              <a:defRPr/>
            </a:pPr>
            <a:r>
              <a:rPr lang="en-US" sz="1200" b="0" i="0" spc="0" baseline="0" dirty="0" err="1">
                <a:solidFill>
                  <a:srgbClr val="000000">
                    <a:alpha val="100000"/>
                  </a:srgbClr>
                </a:solidFill>
                <a:latin typeface="IngoStem" panose="020B0503020203020204" pitchFamily="34" charset="0"/>
                <a:ea typeface="IngoStem" panose="020B0503020203020204" pitchFamily="34" charset="0"/>
                <a:cs typeface="IngoStem Regular" pitchFamily="34" charset="-120"/>
              </a:rPr>
              <a:t>Небольшой</a:t>
            </a:r>
            <a:r>
              <a:rPr lang="en-US" sz="1200" b="0" i="0" spc="0" baseline="0" dirty="0">
                <a:solidFill>
                  <a:srgbClr val="000000">
                    <a:alpha val="100000"/>
                  </a:srgbClr>
                </a:solidFill>
                <a:latin typeface="IngoStem" panose="020B0503020203020204" pitchFamily="34" charset="0"/>
                <a:ea typeface="IngoStem" panose="020B0503020203020204" pitchFamily="34" charset="0"/>
                <a:cs typeface="IngoStem Regular" pitchFamily="34" charset="-120"/>
              </a:rPr>
              <a:t> </a:t>
            </a:r>
            <a:r>
              <a:rPr lang="en-US" sz="1200" b="0" i="0" spc="0" baseline="0" dirty="0" err="1">
                <a:solidFill>
                  <a:srgbClr val="000000">
                    <a:alpha val="100000"/>
                  </a:srgbClr>
                </a:solidFill>
                <a:latin typeface="IngoStem" panose="020B0503020203020204" pitchFamily="34" charset="0"/>
                <a:ea typeface="IngoStem" panose="020B0503020203020204" pitchFamily="34" charset="0"/>
                <a:cs typeface="IngoStem Regular" pitchFamily="34" charset="-120"/>
              </a:rPr>
              <a:t>текст</a:t>
            </a:r>
            <a:r>
              <a:rPr lang="en-US" sz="1200" b="0" i="0" spc="0" baseline="0" dirty="0">
                <a:solidFill>
                  <a:srgbClr val="000000">
                    <a:alpha val="100000"/>
                  </a:srgbClr>
                </a:solidFill>
                <a:latin typeface="IngoStem" panose="020B0503020203020204" pitchFamily="34" charset="0"/>
                <a:ea typeface="IngoStem" panose="020B0503020203020204" pitchFamily="34" charset="0"/>
                <a:cs typeface="IngoStem Regular" pitchFamily="34" charset="-120"/>
              </a:rPr>
              <a:t> </a:t>
            </a:r>
            <a:r>
              <a:rPr lang="en-US" sz="1200" b="0" i="0" spc="0" baseline="0" dirty="0" err="1">
                <a:solidFill>
                  <a:srgbClr val="000000">
                    <a:alpha val="100000"/>
                  </a:srgbClr>
                </a:solidFill>
                <a:latin typeface="IngoStem" panose="020B0503020203020204" pitchFamily="34" charset="0"/>
                <a:ea typeface="IngoStem" panose="020B0503020203020204" pitchFamily="34" charset="0"/>
                <a:cs typeface="IngoStem Regular" pitchFamily="34" charset="-120"/>
              </a:rPr>
              <a:t>внутри</a:t>
            </a:r>
            <a:r>
              <a:rPr lang="en-US" sz="1200" b="0" i="0" spc="0" baseline="0" dirty="0">
                <a:solidFill>
                  <a:srgbClr val="000000">
                    <a:alpha val="100000"/>
                  </a:srgbClr>
                </a:solidFill>
                <a:latin typeface="IngoStem" panose="020B0503020203020204" pitchFamily="34" charset="0"/>
                <a:ea typeface="IngoStem" panose="020B0503020203020204" pitchFamily="34" charset="0"/>
                <a:cs typeface="IngoStem Regular" pitchFamily="34" charset="-120"/>
              </a:rPr>
              <a:t> </a:t>
            </a:r>
            <a:r>
              <a:rPr lang="en-US" sz="1200" b="0" i="0" spc="0" baseline="0" dirty="0" err="1">
                <a:solidFill>
                  <a:srgbClr val="000000">
                    <a:alpha val="100000"/>
                  </a:srgbClr>
                </a:solidFill>
                <a:latin typeface="IngoStem" panose="020B0503020203020204" pitchFamily="34" charset="0"/>
                <a:ea typeface="IngoStem" panose="020B0503020203020204" pitchFamily="34" charset="0"/>
                <a:cs typeface="IngoStem Regular" pitchFamily="34" charset="-120"/>
              </a:rPr>
              <a:t>плашки</a:t>
            </a:r>
            <a:r>
              <a:rPr lang="en-US" sz="1200" b="0" i="0" spc="0" baseline="0" dirty="0">
                <a:solidFill>
                  <a:srgbClr val="000000">
                    <a:alpha val="100000"/>
                  </a:srgbClr>
                </a:solidFill>
                <a:latin typeface="IngoStem" panose="020B0503020203020204" pitchFamily="34" charset="0"/>
                <a:ea typeface="IngoStem" panose="020B0503020203020204" pitchFamily="34" charset="0"/>
                <a:cs typeface="IngoStem Regular" pitchFamily="34" charset="-120"/>
              </a:rPr>
              <a:t> </a:t>
            </a:r>
            <a:r>
              <a:rPr lang="en-US" sz="1200" b="0" i="0" spc="0" baseline="0" dirty="0" err="1">
                <a:solidFill>
                  <a:srgbClr val="000000">
                    <a:alpha val="100000"/>
                  </a:srgbClr>
                </a:solidFill>
                <a:latin typeface="IngoStem" panose="020B0503020203020204" pitchFamily="34" charset="0"/>
                <a:ea typeface="IngoStem" panose="020B0503020203020204" pitchFamily="34" charset="0"/>
                <a:cs typeface="IngoStem Regular" pitchFamily="34" charset="-120"/>
              </a:rPr>
              <a:t>Небольшой</a:t>
            </a:r>
            <a:r>
              <a:rPr lang="en-US" sz="1200" b="0" i="0" spc="0" baseline="0" dirty="0">
                <a:solidFill>
                  <a:srgbClr val="000000">
                    <a:alpha val="100000"/>
                  </a:srgbClr>
                </a:solidFill>
                <a:latin typeface="IngoStem" panose="020B0503020203020204" pitchFamily="34" charset="0"/>
                <a:ea typeface="IngoStem" panose="020B0503020203020204" pitchFamily="34" charset="0"/>
                <a:cs typeface="IngoStem Regular" pitchFamily="34" charset="-120"/>
              </a:rPr>
              <a:t> </a:t>
            </a:r>
            <a:r>
              <a:rPr lang="en-US" sz="1200" b="0" i="0" spc="0" baseline="0" dirty="0" err="1">
                <a:solidFill>
                  <a:srgbClr val="000000">
                    <a:alpha val="100000"/>
                  </a:srgbClr>
                </a:solidFill>
                <a:latin typeface="IngoStem" panose="020B0503020203020204" pitchFamily="34" charset="0"/>
                <a:ea typeface="IngoStem" panose="020B0503020203020204" pitchFamily="34" charset="0"/>
                <a:cs typeface="IngoStem Regular" pitchFamily="34" charset="-120"/>
              </a:rPr>
              <a:t>текст</a:t>
            </a:r>
            <a:r>
              <a:rPr lang="en-US" sz="1200" b="0" i="0" spc="0" baseline="0" dirty="0">
                <a:solidFill>
                  <a:srgbClr val="000000">
                    <a:alpha val="100000"/>
                  </a:srgbClr>
                </a:solidFill>
                <a:latin typeface="IngoStem" panose="020B0503020203020204" pitchFamily="34" charset="0"/>
                <a:ea typeface="IngoStem" panose="020B0503020203020204" pitchFamily="34" charset="0"/>
                <a:cs typeface="IngoStem Regular" pitchFamily="34" charset="-120"/>
              </a:rPr>
              <a:t> </a:t>
            </a:r>
            <a:r>
              <a:rPr lang="en-US" sz="1200" b="0" i="0" spc="0" baseline="0" dirty="0" err="1">
                <a:solidFill>
                  <a:srgbClr val="000000">
                    <a:alpha val="100000"/>
                  </a:srgbClr>
                </a:solidFill>
                <a:latin typeface="IngoStem" panose="020B0503020203020204" pitchFamily="34" charset="0"/>
                <a:ea typeface="IngoStem" panose="020B0503020203020204" pitchFamily="34" charset="0"/>
                <a:cs typeface="IngoStem Regular" pitchFamily="34" charset="-120"/>
              </a:rPr>
              <a:t>плашки</a:t>
            </a:r>
            <a:r>
              <a:rPr lang="en-US" sz="1200" b="0" i="0" spc="0" baseline="0" dirty="0">
                <a:solidFill>
                  <a:srgbClr val="000000">
                    <a:alpha val="100000"/>
                  </a:srgbClr>
                </a:solidFill>
                <a:latin typeface="IngoStem" panose="020B0503020203020204" pitchFamily="34" charset="0"/>
                <a:ea typeface="IngoStem" panose="020B0503020203020204" pitchFamily="34" charset="0"/>
                <a:cs typeface="IngoStem Regular" pitchFamily="34" charset="-120"/>
              </a:rPr>
              <a:t> </a:t>
            </a:r>
            <a:r>
              <a:rPr lang="en-US" sz="1200" b="0" i="0" spc="0" baseline="0" dirty="0" err="1">
                <a:solidFill>
                  <a:srgbClr val="000000">
                    <a:alpha val="100000"/>
                  </a:srgbClr>
                </a:solidFill>
                <a:latin typeface="IngoStem" panose="020B0503020203020204" pitchFamily="34" charset="0"/>
                <a:ea typeface="IngoStem" panose="020B0503020203020204" pitchFamily="34" charset="0"/>
                <a:cs typeface="IngoStem Regular" pitchFamily="34" charset="-120"/>
              </a:rPr>
              <a:t>Небольшой</a:t>
            </a:r>
            <a:r>
              <a:rPr lang="en-US" sz="1200" b="0" i="0" spc="0" baseline="0" dirty="0">
                <a:solidFill>
                  <a:srgbClr val="000000">
                    <a:alpha val="100000"/>
                  </a:srgbClr>
                </a:solidFill>
                <a:latin typeface="IngoStem" panose="020B0503020203020204" pitchFamily="34" charset="0"/>
                <a:ea typeface="IngoStem" panose="020B0503020203020204" pitchFamily="34" charset="0"/>
                <a:cs typeface="IngoStem Regular" pitchFamily="34" charset="-120"/>
              </a:rPr>
              <a:t> </a:t>
            </a:r>
            <a:r>
              <a:rPr lang="en-US" sz="1200" b="0" i="0" spc="0" baseline="0" dirty="0" err="1">
                <a:solidFill>
                  <a:srgbClr val="000000">
                    <a:alpha val="100000"/>
                  </a:srgbClr>
                </a:solidFill>
                <a:latin typeface="IngoStem" panose="020B0503020203020204" pitchFamily="34" charset="0"/>
                <a:ea typeface="IngoStem" panose="020B0503020203020204" pitchFamily="34" charset="0"/>
                <a:cs typeface="IngoStem Regular" pitchFamily="34" charset="-120"/>
              </a:rPr>
              <a:t>текст</a:t>
            </a:r>
            <a:r>
              <a:rPr lang="en-US" sz="1200" b="0" i="0" spc="0" baseline="0" dirty="0">
                <a:solidFill>
                  <a:srgbClr val="000000">
                    <a:alpha val="100000"/>
                  </a:srgbClr>
                </a:solidFill>
                <a:latin typeface="IngoStem" panose="020B0503020203020204" pitchFamily="34" charset="0"/>
                <a:ea typeface="IngoStem" panose="020B0503020203020204" pitchFamily="34" charset="0"/>
                <a:cs typeface="IngoStem Regular" pitchFamily="34" charset="-120"/>
              </a:rPr>
              <a:t> </a:t>
            </a:r>
            <a:r>
              <a:rPr lang="en-US" sz="1200" b="0" i="0" spc="0" baseline="0" dirty="0" err="1">
                <a:solidFill>
                  <a:srgbClr val="000000">
                    <a:alpha val="100000"/>
                  </a:srgbClr>
                </a:solidFill>
                <a:latin typeface="IngoStem" panose="020B0503020203020204" pitchFamily="34" charset="0"/>
                <a:ea typeface="IngoStem" panose="020B0503020203020204" pitchFamily="34" charset="0"/>
                <a:cs typeface="IngoStem Regular" pitchFamily="34" charset="-120"/>
              </a:rPr>
              <a:t>внутри</a:t>
            </a:r>
            <a:r>
              <a:rPr lang="en-US" sz="1200" b="0" i="0" spc="0" baseline="0" dirty="0">
                <a:solidFill>
                  <a:srgbClr val="000000">
                    <a:alpha val="100000"/>
                  </a:srgbClr>
                </a:solidFill>
                <a:latin typeface="IngoStem" panose="020B0503020203020204" pitchFamily="34" charset="0"/>
                <a:ea typeface="IngoStem" panose="020B0503020203020204" pitchFamily="34" charset="0"/>
                <a:cs typeface="IngoStem Regular" pitchFamily="34" charset="-120"/>
              </a:rPr>
              <a:t> </a:t>
            </a:r>
            <a:r>
              <a:rPr lang="en-US" sz="1200" b="0" i="0" spc="0" baseline="0" dirty="0" err="1">
                <a:solidFill>
                  <a:srgbClr val="000000">
                    <a:alpha val="100000"/>
                  </a:srgbClr>
                </a:solidFill>
                <a:latin typeface="IngoStem" panose="020B0503020203020204" pitchFamily="34" charset="0"/>
                <a:ea typeface="IngoStem" panose="020B0503020203020204" pitchFamily="34" charset="0"/>
                <a:cs typeface="IngoStem Regular" pitchFamily="34" charset="-120"/>
              </a:rPr>
              <a:t>плашки</a:t>
            </a:r>
            <a:r>
              <a:rPr lang="en-US" sz="1200" b="0" i="0" spc="0" baseline="0" dirty="0">
                <a:solidFill>
                  <a:srgbClr val="000000">
                    <a:alpha val="100000"/>
                  </a:srgbClr>
                </a:solidFill>
                <a:latin typeface="IngoStem" panose="020B0503020203020204" pitchFamily="34" charset="0"/>
                <a:ea typeface="IngoStem" panose="020B0503020203020204" pitchFamily="34" charset="0"/>
                <a:cs typeface="IngoStem Regular" pitchFamily="34" charset="-120"/>
              </a:rPr>
              <a:t> </a:t>
            </a:r>
            <a:r>
              <a:rPr lang="en-US" sz="1200" b="0" i="0" spc="0" baseline="0" dirty="0" err="1">
                <a:solidFill>
                  <a:srgbClr val="000000">
                    <a:alpha val="100000"/>
                  </a:srgbClr>
                </a:solidFill>
                <a:latin typeface="IngoStem" panose="020B0503020203020204" pitchFamily="34" charset="0"/>
                <a:ea typeface="IngoStem" panose="020B0503020203020204" pitchFamily="34" charset="0"/>
                <a:cs typeface="IngoStem Regular" pitchFamily="34" charset="-120"/>
              </a:rPr>
              <a:t>Небольшой</a:t>
            </a:r>
            <a:r>
              <a:rPr lang="en-US" sz="1200" b="0" i="0" spc="0" baseline="0" dirty="0">
                <a:solidFill>
                  <a:srgbClr val="000000">
                    <a:alpha val="100000"/>
                  </a:srgbClr>
                </a:solidFill>
                <a:latin typeface="IngoStem" panose="020B0503020203020204" pitchFamily="34" charset="0"/>
                <a:ea typeface="IngoStem" panose="020B0503020203020204" pitchFamily="34" charset="0"/>
                <a:cs typeface="IngoStem Regular" pitchFamily="34" charset="-120"/>
              </a:rPr>
              <a:t> </a:t>
            </a:r>
            <a:r>
              <a:rPr lang="en-US" sz="1200" b="0" i="0" spc="0" baseline="0" dirty="0" err="1">
                <a:solidFill>
                  <a:srgbClr val="000000">
                    <a:alpha val="100000"/>
                  </a:srgbClr>
                </a:solidFill>
                <a:latin typeface="IngoStem" panose="020B0503020203020204" pitchFamily="34" charset="0"/>
                <a:ea typeface="IngoStem" panose="020B0503020203020204" pitchFamily="34" charset="0"/>
                <a:cs typeface="IngoStem Regular" pitchFamily="34" charset="-120"/>
              </a:rPr>
              <a:t>текст</a:t>
            </a:r>
            <a:r>
              <a:rPr lang="en-US" sz="1200" b="0" i="0" spc="0" baseline="0" dirty="0">
                <a:solidFill>
                  <a:srgbClr val="000000">
                    <a:alpha val="100000"/>
                  </a:srgbClr>
                </a:solidFill>
                <a:latin typeface="IngoStem" panose="020B0503020203020204" pitchFamily="34" charset="0"/>
                <a:ea typeface="IngoStem" panose="020B0503020203020204" pitchFamily="34" charset="0"/>
                <a:cs typeface="IngoStem Regular" pitchFamily="34" charset="-120"/>
              </a:rPr>
              <a:t> </a:t>
            </a:r>
            <a:r>
              <a:rPr lang="en-US" sz="1200" b="0" i="0" spc="0" baseline="0" dirty="0" err="1">
                <a:solidFill>
                  <a:srgbClr val="000000">
                    <a:alpha val="100000"/>
                  </a:srgbClr>
                </a:solidFill>
                <a:latin typeface="IngoStem" panose="020B0503020203020204" pitchFamily="34" charset="0"/>
                <a:ea typeface="IngoStem" panose="020B0503020203020204" pitchFamily="34" charset="0"/>
                <a:cs typeface="IngoStem Regular" pitchFamily="34" charset="-120"/>
              </a:rPr>
              <a:t>внутри</a:t>
            </a:r>
            <a:r>
              <a:rPr lang="en-US" sz="1200" b="0" i="0" spc="0" baseline="0" dirty="0">
                <a:solidFill>
                  <a:srgbClr val="000000">
                    <a:alpha val="100000"/>
                  </a:srgbClr>
                </a:solidFill>
                <a:latin typeface="IngoStem" panose="020B0503020203020204" pitchFamily="34" charset="0"/>
                <a:ea typeface="IngoStem" panose="020B0503020203020204" pitchFamily="34" charset="0"/>
                <a:cs typeface="IngoStem Regular" pitchFamily="34" charset="-120"/>
              </a:rPr>
              <a:t> </a:t>
            </a:r>
            <a:r>
              <a:rPr lang="en-US" sz="1200" b="0" i="0" spc="0" baseline="0" dirty="0" err="1">
                <a:solidFill>
                  <a:srgbClr val="000000">
                    <a:alpha val="100000"/>
                  </a:srgbClr>
                </a:solidFill>
                <a:latin typeface="IngoStem" panose="020B0503020203020204" pitchFamily="34" charset="0"/>
                <a:ea typeface="IngoStem" panose="020B0503020203020204" pitchFamily="34" charset="0"/>
                <a:cs typeface="IngoStem Regular" pitchFamily="34" charset="-120"/>
              </a:rPr>
              <a:t>плашки</a:t>
            </a:r>
            <a:r>
              <a:rPr lang="en-US" sz="1200" b="0" i="0" spc="0" baseline="0" dirty="0">
                <a:solidFill>
                  <a:srgbClr val="000000">
                    <a:alpha val="100000"/>
                  </a:srgbClr>
                </a:solidFill>
                <a:latin typeface="IngoStem" panose="020B0503020203020204" pitchFamily="34" charset="0"/>
                <a:ea typeface="IngoStem" panose="020B0503020203020204" pitchFamily="34" charset="0"/>
                <a:cs typeface="IngoStem Regular" pitchFamily="34" charset="-120"/>
              </a:rPr>
              <a:t> </a:t>
            </a:r>
            <a:endParaRPr lang="en-US" sz="1200" b="0" i="0" spc="0" baseline="0" dirty="0">
              <a:latin typeface="IngoStem" panose="020B0503020203020204" pitchFamily="34" charset="0"/>
              <a:ea typeface="IngoStem" panose="020B0503020203020204" pitchFamily="34" charset="0"/>
            </a:endParaRPr>
          </a:p>
        </p:txBody>
      </p:sp>
      <p:sp>
        <p:nvSpPr>
          <p:cNvPr id="77" name="Текст 22">
            <a:extLst>
              <a:ext uri="{FF2B5EF4-FFF2-40B4-BE49-F238E27FC236}">
                <a16:creationId xmlns:a16="http://schemas.microsoft.com/office/drawing/2014/main" id="{7458FC5C-7FCE-7612-71A3-BF55B18D4038}"/>
              </a:ext>
            </a:extLst>
          </p:cNvPr>
          <p:cNvSpPr>
            <a:spLocks noGrp="1"/>
          </p:cNvSpPr>
          <p:nvPr>
            <p:ph type="body" sz="quarter" idx="28" hasCustomPrompt="1"/>
          </p:nvPr>
        </p:nvSpPr>
        <p:spPr>
          <a:xfrm>
            <a:off x="7254689" y="5097404"/>
            <a:ext cx="4451350" cy="466725"/>
          </a:xfrm>
          <a:prstGeom prst="rect">
            <a:avLst/>
          </a:prstGeom>
        </p:spPr>
        <p:txBody>
          <a:bodyPr lIns="540000" tIns="144000" rIns="0" bIns="251999">
            <a:normAutofit/>
          </a:bodyPr>
          <a:lstStyle>
            <a:lvl1pPr marL="0" indent="0">
              <a:buNone/>
              <a:defRPr sz="2000" b="1" i="0">
                <a:latin typeface="IngoStem Medium" panose="020B0503020203020204" pitchFamily="34" charset="0"/>
                <a:ea typeface="IngoStem Medium" panose="020B0503020203020204" pitchFamily="34" charset="0"/>
              </a:defRPr>
            </a:lvl1pPr>
            <a:lvl2pPr>
              <a:defRPr b="1" i="0">
                <a:latin typeface="IngoStem Bold" panose="020B0503020203020204" pitchFamily="34" charset="0"/>
                <a:ea typeface="IngoStem Bold" panose="020B0503020203020204" pitchFamily="34" charset="0"/>
              </a:defRPr>
            </a:lvl2pPr>
            <a:lvl3pPr>
              <a:defRPr b="1" i="0">
                <a:latin typeface="IngoStem Bold" panose="020B0503020203020204" pitchFamily="34" charset="0"/>
                <a:ea typeface="IngoStem Bold" panose="020B0503020203020204" pitchFamily="34" charset="0"/>
              </a:defRPr>
            </a:lvl3pPr>
            <a:lvl4pPr>
              <a:defRPr b="1" i="0">
                <a:latin typeface="IngoStem Bold" panose="020B0503020203020204" pitchFamily="34" charset="0"/>
                <a:ea typeface="IngoStem Bold" panose="020B0503020203020204" pitchFamily="34" charset="0"/>
              </a:defRPr>
            </a:lvl4pPr>
            <a:lvl5pPr>
              <a:defRPr b="1" i="0">
                <a:latin typeface="IngoStem Bold" panose="020B0503020203020204" pitchFamily="34" charset="0"/>
                <a:ea typeface="IngoStem Bold" panose="020B0503020203020204" pitchFamily="34" charset="0"/>
              </a:defRPr>
            </a:lvl5pPr>
          </a:lstStyle>
          <a:p>
            <a:pPr lvl="0"/>
            <a:r>
              <a:rPr lang="ru-RU" dirty="0"/>
              <a:t>Заголовок</a:t>
            </a:r>
          </a:p>
        </p:txBody>
      </p:sp>
    </p:spTree>
    <p:extLst>
      <p:ext uri="{BB962C8B-B14F-4D97-AF65-F5344CB8AC3E}">
        <p14:creationId xmlns:p14="http://schemas.microsoft.com/office/powerpoint/2010/main" val="3348026914"/>
      </p:ext>
    </p:extLst>
  </p:cSld>
  <p:clrMapOvr>
    <a:masterClrMapping/>
  </p:clrMapOvr>
  <p:extLst>
    <p:ext uri="{DCECCB84-F9BA-43D5-87BE-67443E8EF086}">
      <p15:sldGuideLst xmlns:p15="http://schemas.microsoft.com/office/powerpoint/2012/main">
        <p15:guide id="1" orient="horz" pos="3163">
          <p15:clr>
            <a:srgbClr val="FBAE40"/>
          </p15:clr>
        </p15:guide>
        <p15:guide id="2" orient="horz" pos="5114">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tx">
  <p:cSld name="3_Title and Content">
    <p:spTree>
      <p:nvGrpSpPr>
        <p:cNvPr id="1" name=""/>
        <p:cNvGrpSpPr/>
        <p:nvPr/>
      </p:nvGrpSpPr>
      <p:grpSpPr>
        <a:xfrm>
          <a:off x="0" y="0"/>
          <a:ext cx="0" cy="0"/>
          <a:chOff x="0" y="0"/>
          <a:chExt cx="0" cy="0"/>
        </a:xfrm>
      </p:grpSpPr>
      <p:pic>
        <p:nvPicPr>
          <p:cNvPr id="74" name="Рисунок 3" descr="Рисунок 3"/>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0493429" y="480371"/>
            <a:ext cx="1281660" cy="304395"/>
          </a:xfrm>
          <a:prstGeom prst="rect">
            <a:avLst/>
          </a:prstGeom>
          <a:ln w="12700">
            <a:miter lim="400000"/>
          </a:ln>
        </p:spPr>
      </p:pic>
      <p:sp>
        <p:nvSpPr>
          <p:cNvPr id="75" name="Body Level One…"/>
          <p:cNvSpPr txBox="1">
            <a:spLocks noGrp="1"/>
          </p:cNvSpPr>
          <p:nvPr>
            <p:ph type="body" sz="quarter" idx="1"/>
          </p:nvPr>
        </p:nvSpPr>
        <p:spPr>
          <a:xfrm>
            <a:off x="4258871" y="2302699"/>
            <a:ext cx="3634881" cy="3645684"/>
          </a:xfrm>
          <a:prstGeom prst="rect">
            <a:avLst/>
          </a:prstGeom>
        </p:spPr>
        <p:txBody>
          <a:bodyPr>
            <a:normAutofit/>
          </a:bodyPr>
          <a:lstStyle/>
          <a:p>
            <a:r>
              <a:t>Body Level One</a:t>
            </a:r>
          </a:p>
          <a:p>
            <a:pPr lvl="1"/>
            <a:r>
              <a:t>Body Level Two</a:t>
            </a:r>
          </a:p>
          <a:p>
            <a:pPr lvl="2"/>
            <a:r>
              <a:t>Body Level Three</a:t>
            </a:r>
          </a:p>
          <a:p>
            <a:pPr lvl="3"/>
            <a:r>
              <a:t>Body Level Four</a:t>
            </a:r>
          </a:p>
          <a:p>
            <a:pPr lvl="4"/>
            <a:r>
              <a:t>Body Level Five</a:t>
            </a:r>
          </a:p>
        </p:txBody>
      </p:sp>
      <p:sp>
        <p:nvSpPr>
          <p:cNvPr id="76" name="Title Text"/>
          <p:cNvSpPr txBox="1">
            <a:spLocks noGrp="1"/>
          </p:cNvSpPr>
          <p:nvPr>
            <p:ph type="title"/>
          </p:nvPr>
        </p:nvSpPr>
        <p:spPr>
          <a:xfrm>
            <a:off x="4258871" y="0"/>
            <a:ext cx="7501971" cy="1725090"/>
          </a:xfrm>
          <a:prstGeom prst="rect">
            <a:avLst/>
          </a:prstGeom>
        </p:spPr>
        <p:txBody>
          <a:bodyPr anchor="t">
            <a:normAutofit/>
          </a:bodyPr>
          <a:lstStyle/>
          <a:p>
            <a:r>
              <a:t>Title Text</a:t>
            </a:r>
          </a:p>
        </p:txBody>
      </p:sp>
      <p:sp>
        <p:nvSpPr>
          <p:cNvPr id="77" name="Picture Placeholder 9"/>
          <p:cNvSpPr>
            <a:spLocks noGrp="1"/>
          </p:cNvSpPr>
          <p:nvPr>
            <p:ph type="pic" sz="quarter" idx="21"/>
          </p:nvPr>
        </p:nvSpPr>
        <p:spPr>
          <a:xfrm>
            <a:off x="428121" y="2302699"/>
            <a:ext cx="3634882" cy="3645684"/>
          </a:xfrm>
          <a:prstGeom prst="rect">
            <a:avLst/>
          </a:prstGeom>
        </p:spPr>
        <p:txBody>
          <a:bodyPr lIns="91439" rIns="91439"/>
          <a:lstStyle/>
          <a:p>
            <a:endParaRPr/>
          </a:p>
        </p:txBody>
      </p:sp>
      <p:sp>
        <p:nvSpPr>
          <p:cNvPr id="78" name="Slide Number"/>
          <p:cNvSpPr txBox="1">
            <a:spLocks noGrp="1"/>
          </p:cNvSpPr>
          <p:nvPr>
            <p:ph type="sldNum" sz="quarter" idx="2"/>
          </p:nvPr>
        </p:nvSpPr>
        <p:spPr>
          <a:xfrm>
            <a:off x="413855" y="6084501"/>
            <a:ext cx="335867" cy="333089"/>
          </a:xfrm>
          <a:prstGeom prst="rect">
            <a:avLst/>
          </a:prstGeom>
        </p:spPr>
        <p:txBody>
          <a:bodyPr anchor="t"/>
          <a:lstStyle>
            <a:lvl1pPr algn="l">
              <a:defRPr sz="1800"/>
            </a:lvl1pPr>
          </a:lstStyle>
          <a:p>
            <a:fld id="{86CB4B4D-7CA3-9044-876B-883B54F8677D}" type="slidenum">
              <a:t>‹#›</a:t>
            </a:fld>
            <a:endParaRPr/>
          </a:p>
        </p:txBody>
      </p:sp>
    </p:spTree>
  </p:cSld>
  <p:clrMapOvr>
    <a:masterClrMapping/>
  </p:clrMapOvr>
  <p:transition spd="med"/>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Слайды с цифрами 6">
    <p:bg>
      <p:bgPr>
        <a:solidFill>
          <a:schemeClr val="bg1"/>
        </a:solidFill>
        <a:effectLst/>
      </p:bgPr>
    </p:bg>
    <p:spTree>
      <p:nvGrpSpPr>
        <p:cNvPr id="1" name=""/>
        <p:cNvGrpSpPr/>
        <p:nvPr/>
      </p:nvGrpSpPr>
      <p:grpSpPr>
        <a:xfrm>
          <a:off x="0" y="0"/>
          <a:ext cx="0" cy="0"/>
          <a:chOff x="0" y="0"/>
          <a:chExt cx="0" cy="0"/>
        </a:xfrm>
      </p:grpSpPr>
      <p:pic>
        <p:nvPicPr>
          <p:cNvPr id="70" name="Рисунок 69">
            <a:extLst>
              <a:ext uri="{FF2B5EF4-FFF2-40B4-BE49-F238E27FC236}">
                <a16:creationId xmlns:a16="http://schemas.microsoft.com/office/drawing/2014/main" id="{BCF00A28-54C8-CBB3-6F95-AD0AC4B8F7AA}"/>
              </a:ext>
            </a:extLst>
          </p:cNvPr>
          <p:cNvPicPr>
            <a:picLocks noChangeAspect="1"/>
          </p:cNvPicPr>
          <p:nvPr userDrawn="1"/>
        </p:nvPicPr>
        <p:blipFill>
          <a:blip>
            <a:extLst>
              <a:ext uri="{96DAC541-7B7A-43D3-8B79-37D633B846F1}">
                <asvg:svgBlip xmlns="" xmlns:asvg="http://schemas.microsoft.com/office/drawing/2016/SVG/main" r:embed="rId2"/>
              </a:ext>
            </a:extLst>
          </a:blip>
          <a:stretch>
            <a:fillRect/>
          </a:stretch>
        </p:blipFill>
        <p:spPr>
          <a:xfrm>
            <a:off x="10286947" y="635364"/>
            <a:ext cx="1285528" cy="137123"/>
          </a:xfrm>
          <a:prstGeom prst="rect">
            <a:avLst/>
          </a:prstGeom>
        </p:spPr>
      </p:pic>
      <p:sp>
        <p:nvSpPr>
          <p:cNvPr id="24" name="Title 1">
            <a:extLst>
              <a:ext uri="{FF2B5EF4-FFF2-40B4-BE49-F238E27FC236}">
                <a16:creationId xmlns:a16="http://schemas.microsoft.com/office/drawing/2014/main" id="{4537F9F4-9620-A582-BC9B-011739982C8A}"/>
              </a:ext>
            </a:extLst>
          </p:cNvPr>
          <p:cNvSpPr>
            <a:spLocks noGrp="1"/>
          </p:cNvSpPr>
          <p:nvPr>
            <p:ph type="title" hasCustomPrompt="1"/>
          </p:nvPr>
        </p:nvSpPr>
        <p:spPr>
          <a:xfrm>
            <a:off x="635080" y="634999"/>
            <a:ext cx="6578521" cy="525978"/>
          </a:xfrm>
          <a:prstGeom prst="rect">
            <a:avLst/>
          </a:prstGeom>
        </p:spPr>
        <p:txBody>
          <a:bodyPr wrap="square" lIns="0" tIns="0" rIns="0" bIns="0" anchor="t">
            <a:spAutoFit/>
          </a:bodyPr>
          <a:lstStyle>
            <a:lvl1pPr>
              <a:lnSpc>
                <a:spcPts val="4000"/>
              </a:lnSpc>
              <a:defRPr sz="4000" b="1" i="0" spc="0" baseline="0">
                <a:solidFill>
                  <a:srgbClr val="0062D2"/>
                </a:solidFill>
                <a:latin typeface="IngoStem Medium" panose="020B0503020203020204" pitchFamily="34" charset="0"/>
                <a:ea typeface="IngoStem Medium" panose="020B0503020203020204" pitchFamily="34" charset="0"/>
              </a:defRPr>
            </a:lvl1pPr>
          </a:lstStyle>
          <a:p>
            <a:r>
              <a:rPr lang="ru-RU" dirty="0"/>
              <a:t>Заголовок слайда</a:t>
            </a:r>
            <a:endParaRPr lang="en-US" dirty="0"/>
          </a:p>
        </p:txBody>
      </p:sp>
      <p:sp>
        <p:nvSpPr>
          <p:cNvPr id="25" name="Текст 3">
            <a:extLst>
              <a:ext uri="{FF2B5EF4-FFF2-40B4-BE49-F238E27FC236}">
                <a16:creationId xmlns:a16="http://schemas.microsoft.com/office/drawing/2014/main" id="{093D6518-789A-93E7-DD77-80A80E77FA2A}"/>
              </a:ext>
            </a:extLst>
          </p:cNvPr>
          <p:cNvSpPr>
            <a:spLocks noGrp="1"/>
          </p:cNvSpPr>
          <p:nvPr>
            <p:ph type="body" sz="half" idx="2" hasCustomPrompt="1"/>
          </p:nvPr>
        </p:nvSpPr>
        <p:spPr>
          <a:xfrm>
            <a:off x="1427571" y="2449748"/>
            <a:ext cx="4446876" cy="550863"/>
          </a:xfrm>
          <a:prstGeom prst="rect">
            <a:avLst/>
          </a:prstGeom>
        </p:spPr>
        <p:txBody>
          <a:bodyPr lIns="503998" tIns="0" rIns="0" bIns="251999">
            <a:normAutofit/>
          </a:bodyPr>
          <a:lstStyle>
            <a:lvl1pPr marL="0" indent="0">
              <a:lnSpc>
                <a:spcPts val="1550"/>
              </a:lnSpc>
              <a:spcBef>
                <a:spcPts val="0"/>
              </a:spcBef>
              <a:buNone/>
              <a:defRPr sz="1200" b="0" i="0">
                <a:latin typeface="IngoStem" panose="020B0503020203020204" pitchFamily="34" charset="0"/>
                <a:ea typeface="IngoStem" panose="020B0503020203020204" pitchFamily="34" charset="0"/>
              </a:defRPr>
            </a:lvl1pPr>
            <a:lvl2pPr marL="228600" indent="0">
              <a:buNone/>
              <a:defRPr sz="700"/>
            </a:lvl2pPr>
            <a:lvl3pPr marL="457200" indent="0">
              <a:buNone/>
              <a:defRPr sz="600"/>
            </a:lvl3pPr>
            <a:lvl4pPr marL="685800" indent="0">
              <a:buNone/>
              <a:defRPr sz="500"/>
            </a:lvl4pPr>
            <a:lvl5pPr marL="914400" indent="0">
              <a:buNone/>
              <a:defRPr sz="500"/>
            </a:lvl5pPr>
            <a:lvl6pPr marL="1143000" indent="0">
              <a:buNone/>
              <a:defRPr sz="500"/>
            </a:lvl6pPr>
            <a:lvl7pPr marL="1371600" indent="0">
              <a:buNone/>
              <a:defRPr sz="500"/>
            </a:lvl7pPr>
            <a:lvl8pPr marL="1600200" indent="0">
              <a:buNone/>
              <a:defRPr sz="500"/>
            </a:lvl8pPr>
            <a:lvl9pPr marL="1828800" indent="0">
              <a:buNone/>
              <a:defRPr sz="500"/>
            </a:lvl9pPr>
          </a:lstStyle>
          <a:p>
            <a:pPr marL="0" marR="0" lvl="0" indent="0" algn="l" defTabSz="457200" rtl="0" eaLnBrk="1" fontAlgn="auto" latinLnBrk="0" hangingPunct="1">
              <a:lnSpc>
                <a:spcPts val="1550"/>
              </a:lnSpc>
              <a:spcBef>
                <a:spcPts val="0"/>
              </a:spcBef>
              <a:spcAft>
                <a:spcPts val="0"/>
              </a:spcAft>
              <a:buClrTx/>
              <a:buSzTx/>
              <a:buFont typeface="Arial" panose="020B0604020202020204" pitchFamily="34" charset="0"/>
              <a:buNone/>
              <a:tabLst/>
              <a:defRPr/>
            </a:pPr>
            <a:r>
              <a:rPr lang="en-US" sz="1200" b="0" i="0" spc="0" baseline="0" dirty="0" err="1">
                <a:solidFill>
                  <a:srgbClr val="000000">
                    <a:alpha val="100000"/>
                  </a:srgbClr>
                </a:solidFill>
                <a:latin typeface="IngoStem" panose="020B0503020203020204" pitchFamily="34" charset="0"/>
                <a:ea typeface="IngoStem" panose="020B0503020203020204" pitchFamily="34" charset="0"/>
                <a:cs typeface="IngoStem Regular" pitchFamily="34" charset="-120"/>
              </a:rPr>
              <a:t>Небольшой</a:t>
            </a:r>
            <a:r>
              <a:rPr lang="en-US" sz="1200" b="0" i="0" spc="0" baseline="0" dirty="0">
                <a:solidFill>
                  <a:srgbClr val="000000">
                    <a:alpha val="100000"/>
                  </a:srgbClr>
                </a:solidFill>
                <a:latin typeface="IngoStem" panose="020B0503020203020204" pitchFamily="34" charset="0"/>
                <a:ea typeface="IngoStem" panose="020B0503020203020204" pitchFamily="34" charset="0"/>
                <a:cs typeface="IngoStem Regular" pitchFamily="34" charset="-120"/>
              </a:rPr>
              <a:t> </a:t>
            </a:r>
            <a:r>
              <a:rPr lang="en-US" sz="1200" b="0" i="0" spc="0" baseline="0" dirty="0" err="1">
                <a:solidFill>
                  <a:srgbClr val="000000">
                    <a:alpha val="100000"/>
                  </a:srgbClr>
                </a:solidFill>
                <a:latin typeface="IngoStem" panose="020B0503020203020204" pitchFamily="34" charset="0"/>
                <a:ea typeface="IngoStem" panose="020B0503020203020204" pitchFamily="34" charset="0"/>
                <a:cs typeface="IngoStem Regular" pitchFamily="34" charset="-120"/>
              </a:rPr>
              <a:t>текст</a:t>
            </a:r>
            <a:r>
              <a:rPr lang="en-US" sz="1200" b="0" i="0" spc="0" baseline="0" dirty="0">
                <a:solidFill>
                  <a:srgbClr val="000000">
                    <a:alpha val="100000"/>
                  </a:srgbClr>
                </a:solidFill>
                <a:latin typeface="IngoStem" panose="020B0503020203020204" pitchFamily="34" charset="0"/>
                <a:ea typeface="IngoStem" panose="020B0503020203020204" pitchFamily="34" charset="0"/>
                <a:cs typeface="IngoStem Regular" pitchFamily="34" charset="-120"/>
              </a:rPr>
              <a:t> </a:t>
            </a:r>
            <a:r>
              <a:rPr lang="en-US" sz="1200" b="0" i="0" spc="0" baseline="0" dirty="0" err="1">
                <a:solidFill>
                  <a:srgbClr val="000000">
                    <a:alpha val="100000"/>
                  </a:srgbClr>
                </a:solidFill>
                <a:latin typeface="IngoStem" panose="020B0503020203020204" pitchFamily="34" charset="0"/>
                <a:ea typeface="IngoStem" panose="020B0503020203020204" pitchFamily="34" charset="0"/>
                <a:cs typeface="IngoStem Regular" pitchFamily="34" charset="-120"/>
              </a:rPr>
              <a:t>внутри</a:t>
            </a:r>
            <a:r>
              <a:rPr lang="en-US" sz="1200" b="0" i="0" spc="0" baseline="0" dirty="0">
                <a:solidFill>
                  <a:srgbClr val="000000">
                    <a:alpha val="100000"/>
                  </a:srgbClr>
                </a:solidFill>
                <a:latin typeface="IngoStem" panose="020B0503020203020204" pitchFamily="34" charset="0"/>
                <a:ea typeface="IngoStem" panose="020B0503020203020204" pitchFamily="34" charset="0"/>
                <a:cs typeface="IngoStem Regular" pitchFamily="34" charset="-120"/>
              </a:rPr>
              <a:t> </a:t>
            </a:r>
            <a:r>
              <a:rPr lang="en-US" sz="1200" b="0" i="0" spc="0" baseline="0" dirty="0" err="1">
                <a:solidFill>
                  <a:srgbClr val="000000">
                    <a:alpha val="100000"/>
                  </a:srgbClr>
                </a:solidFill>
                <a:latin typeface="IngoStem" panose="020B0503020203020204" pitchFamily="34" charset="0"/>
                <a:ea typeface="IngoStem" panose="020B0503020203020204" pitchFamily="34" charset="0"/>
                <a:cs typeface="IngoStem Regular" pitchFamily="34" charset="-120"/>
              </a:rPr>
              <a:t>плашки</a:t>
            </a:r>
            <a:r>
              <a:rPr lang="en-US" sz="1200" b="0" i="0" spc="0" baseline="0" dirty="0">
                <a:solidFill>
                  <a:srgbClr val="000000">
                    <a:alpha val="100000"/>
                  </a:srgbClr>
                </a:solidFill>
                <a:latin typeface="IngoStem" panose="020B0503020203020204" pitchFamily="34" charset="0"/>
                <a:ea typeface="IngoStem" panose="020B0503020203020204" pitchFamily="34" charset="0"/>
                <a:cs typeface="IngoStem Regular" pitchFamily="34" charset="-120"/>
              </a:rPr>
              <a:t> </a:t>
            </a:r>
            <a:r>
              <a:rPr lang="en-US" sz="1200" b="0" i="0" spc="0" baseline="0" dirty="0" err="1">
                <a:solidFill>
                  <a:srgbClr val="000000">
                    <a:alpha val="100000"/>
                  </a:srgbClr>
                </a:solidFill>
                <a:latin typeface="IngoStem" panose="020B0503020203020204" pitchFamily="34" charset="0"/>
                <a:ea typeface="IngoStem" panose="020B0503020203020204" pitchFamily="34" charset="0"/>
                <a:cs typeface="IngoStem Regular" pitchFamily="34" charset="-120"/>
              </a:rPr>
              <a:t>Небольшой</a:t>
            </a:r>
            <a:r>
              <a:rPr lang="en-US" sz="1200" b="0" i="0" spc="0" baseline="0" dirty="0">
                <a:solidFill>
                  <a:srgbClr val="000000">
                    <a:alpha val="100000"/>
                  </a:srgbClr>
                </a:solidFill>
                <a:latin typeface="IngoStem" panose="020B0503020203020204" pitchFamily="34" charset="0"/>
                <a:ea typeface="IngoStem" panose="020B0503020203020204" pitchFamily="34" charset="0"/>
                <a:cs typeface="IngoStem Regular" pitchFamily="34" charset="-120"/>
              </a:rPr>
              <a:t> </a:t>
            </a:r>
            <a:r>
              <a:rPr lang="en-US" sz="1200" b="0" i="0" spc="0" baseline="0" dirty="0" err="1">
                <a:solidFill>
                  <a:srgbClr val="000000">
                    <a:alpha val="100000"/>
                  </a:srgbClr>
                </a:solidFill>
                <a:latin typeface="IngoStem" panose="020B0503020203020204" pitchFamily="34" charset="0"/>
                <a:ea typeface="IngoStem" panose="020B0503020203020204" pitchFamily="34" charset="0"/>
                <a:cs typeface="IngoStem Regular" pitchFamily="34" charset="-120"/>
              </a:rPr>
              <a:t>текст</a:t>
            </a:r>
            <a:r>
              <a:rPr lang="en-US" sz="1200" b="0" i="0" spc="0" baseline="0" dirty="0">
                <a:solidFill>
                  <a:srgbClr val="000000">
                    <a:alpha val="100000"/>
                  </a:srgbClr>
                </a:solidFill>
                <a:latin typeface="IngoStem" panose="020B0503020203020204" pitchFamily="34" charset="0"/>
                <a:ea typeface="IngoStem" panose="020B0503020203020204" pitchFamily="34" charset="0"/>
                <a:cs typeface="IngoStem Regular" pitchFamily="34" charset="-120"/>
              </a:rPr>
              <a:t> </a:t>
            </a:r>
            <a:r>
              <a:rPr lang="en-US" sz="1200" b="0" i="0" spc="0" baseline="0" dirty="0" err="1">
                <a:solidFill>
                  <a:srgbClr val="000000">
                    <a:alpha val="100000"/>
                  </a:srgbClr>
                </a:solidFill>
                <a:latin typeface="IngoStem" panose="020B0503020203020204" pitchFamily="34" charset="0"/>
                <a:ea typeface="IngoStem" panose="020B0503020203020204" pitchFamily="34" charset="0"/>
                <a:cs typeface="IngoStem Regular" pitchFamily="34" charset="-120"/>
              </a:rPr>
              <a:t>плашки</a:t>
            </a:r>
            <a:r>
              <a:rPr lang="en-US" sz="1200" b="0" i="0" spc="0" baseline="0" dirty="0">
                <a:solidFill>
                  <a:srgbClr val="000000">
                    <a:alpha val="100000"/>
                  </a:srgbClr>
                </a:solidFill>
                <a:latin typeface="IngoStem" panose="020B0503020203020204" pitchFamily="34" charset="0"/>
                <a:ea typeface="IngoStem" panose="020B0503020203020204" pitchFamily="34" charset="0"/>
                <a:cs typeface="IngoStem Regular" pitchFamily="34" charset="-120"/>
              </a:rPr>
              <a:t> </a:t>
            </a:r>
            <a:r>
              <a:rPr lang="en-US" sz="1200" b="0" i="0" spc="0" baseline="0" dirty="0" err="1">
                <a:solidFill>
                  <a:srgbClr val="000000">
                    <a:alpha val="100000"/>
                  </a:srgbClr>
                </a:solidFill>
                <a:latin typeface="IngoStem" panose="020B0503020203020204" pitchFamily="34" charset="0"/>
                <a:ea typeface="IngoStem" panose="020B0503020203020204" pitchFamily="34" charset="0"/>
                <a:cs typeface="IngoStem Regular" pitchFamily="34" charset="-120"/>
              </a:rPr>
              <a:t>Небольшой</a:t>
            </a:r>
            <a:r>
              <a:rPr lang="en-US" sz="1200" b="0" i="0" spc="0" baseline="0" dirty="0">
                <a:solidFill>
                  <a:srgbClr val="000000">
                    <a:alpha val="100000"/>
                  </a:srgbClr>
                </a:solidFill>
                <a:latin typeface="IngoStem" panose="020B0503020203020204" pitchFamily="34" charset="0"/>
                <a:ea typeface="IngoStem" panose="020B0503020203020204" pitchFamily="34" charset="0"/>
                <a:cs typeface="IngoStem Regular" pitchFamily="34" charset="-120"/>
              </a:rPr>
              <a:t> </a:t>
            </a:r>
            <a:r>
              <a:rPr lang="en-US" sz="1200" b="0" i="0" spc="0" baseline="0" dirty="0" err="1">
                <a:solidFill>
                  <a:srgbClr val="000000">
                    <a:alpha val="100000"/>
                  </a:srgbClr>
                </a:solidFill>
                <a:latin typeface="IngoStem" panose="020B0503020203020204" pitchFamily="34" charset="0"/>
                <a:ea typeface="IngoStem" panose="020B0503020203020204" pitchFamily="34" charset="0"/>
                <a:cs typeface="IngoStem Regular" pitchFamily="34" charset="-120"/>
              </a:rPr>
              <a:t>текст</a:t>
            </a:r>
            <a:r>
              <a:rPr lang="en-US" sz="1200" b="0" i="0" spc="0" baseline="0" dirty="0">
                <a:solidFill>
                  <a:srgbClr val="000000">
                    <a:alpha val="100000"/>
                  </a:srgbClr>
                </a:solidFill>
                <a:latin typeface="IngoStem" panose="020B0503020203020204" pitchFamily="34" charset="0"/>
                <a:ea typeface="IngoStem" panose="020B0503020203020204" pitchFamily="34" charset="0"/>
                <a:cs typeface="IngoStem Regular" pitchFamily="34" charset="-120"/>
              </a:rPr>
              <a:t> </a:t>
            </a:r>
            <a:r>
              <a:rPr lang="en-US" sz="1200" b="0" i="0" spc="0" baseline="0" dirty="0" err="1">
                <a:solidFill>
                  <a:srgbClr val="000000">
                    <a:alpha val="100000"/>
                  </a:srgbClr>
                </a:solidFill>
                <a:latin typeface="IngoStem" panose="020B0503020203020204" pitchFamily="34" charset="0"/>
                <a:ea typeface="IngoStem" panose="020B0503020203020204" pitchFamily="34" charset="0"/>
                <a:cs typeface="IngoStem Regular" pitchFamily="34" charset="-120"/>
              </a:rPr>
              <a:t>внутри</a:t>
            </a:r>
            <a:r>
              <a:rPr lang="en-US" sz="1200" b="0" i="0" spc="0" baseline="0" dirty="0">
                <a:solidFill>
                  <a:srgbClr val="000000">
                    <a:alpha val="100000"/>
                  </a:srgbClr>
                </a:solidFill>
                <a:latin typeface="IngoStem" panose="020B0503020203020204" pitchFamily="34" charset="0"/>
                <a:ea typeface="IngoStem" panose="020B0503020203020204" pitchFamily="34" charset="0"/>
                <a:cs typeface="IngoStem Regular" pitchFamily="34" charset="-120"/>
              </a:rPr>
              <a:t> </a:t>
            </a:r>
            <a:r>
              <a:rPr lang="en-US" sz="1200" b="0" i="0" spc="0" baseline="0" dirty="0" err="1">
                <a:solidFill>
                  <a:srgbClr val="000000">
                    <a:alpha val="100000"/>
                  </a:srgbClr>
                </a:solidFill>
                <a:latin typeface="IngoStem" panose="020B0503020203020204" pitchFamily="34" charset="0"/>
                <a:ea typeface="IngoStem" panose="020B0503020203020204" pitchFamily="34" charset="0"/>
                <a:cs typeface="IngoStem Regular" pitchFamily="34" charset="-120"/>
              </a:rPr>
              <a:t>плашки</a:t>
            </a:r>
            <a:r>
              <a:rPr lang="en-US" sz="1200" b="0" i="0" spc="0" baseline="0" dirty="0">
                <a:solidFill>
                  <a:srgbClr val="000000">
                    <a:alpha val="100000"/>
                  </a:srgbClr>
                </a:solidFill>
                <a:latin typeface="IngoStem" panose="020B0503020203020204" pitchFamily="34" charset="0"/>
                <a:ea typeface="IngoStem" panose="020B0503020203020204" pitchFamily="34" charset="0"/>
                <a:cs typeface="IngoStem Regular" pitchFamily="34" charset="-120"/>
              </a:rPr>
              <a:t> </a:t>
            </a:r>
            <a:r>
              <a:rPr lang="en-US" sz="1200" b="0" i="0" spc="0" baseline="0" dirty="0" err="1">
                <a:solidFill>
                  <a:srgbClr val="000000">
                    <a:alpha val="100000"/>
                  </a:srgbClr>
                </a:solidFill>
                <a:latin typeface="IngoStem" panose="020B0503020203020204" pitchFamily="34" charset="0"/>
                <a:ea typeface="IngoStem" panose="020B0503020203020204" pitchFamily="34" charset="0"/>
                <a:cs typeface="IngoStem Regular" pitchFamily="34" charset="-120"/>
              </a:rPr>
              <a:t>Небольшой</a:t>
            </a:r>
            <a:r>
              <a:rPr lang="en-US" sz="1200" b="0" i="0" spc="0" baseline="0" dirty="0">
                <a:solidFill>
                  <a:srgbClr val="000000">
                    <a:alpha val="100000"/>
                  </a:srgbClr>
                </a:solidFill>
                <a:latin typeface="IngoStem" panose="020B0503020203020204" pitchFamily="34" charset="0"/>
                <a:ea typeface="IngoStem" panose="020B0503020203020204" pitchFamily="34" charset="0"/>
                <a:cs typeface="IngoStem Regular" pitchFamily="34" charset="-120"/>
              </a:rPr>
              <a:t> </a:t>
            </a:r>
            <a:r>
              <a:rPr lang="en-US" sz="1200" b="0" i="0" spc="0" baseline="0" dirty="0" err="1">
                <a:solidFill>
                  <a:srgbClr val="000000">
                    <a:alpha val="100000"/>
                  </a:srgbClr>
                </a:solidFill>
                <a:latin typeface="IngoStem" panose="020B0503020203020204" pitchFamily="34" charset="0"/>
                <a:ea typeface="IngoStem" panose="020B0503020203020204" pitchFamily="34" charset="0"/>
                <a:cs typeface="IngoStem Regular" pitchFamily="34" charset="-120"/>
              </a:rPr>
              <a:t>текст</a:t>
            </a:r>
            <a:r>
              <a:rPr lang="en-US" sz="1200" b="0" i="0" spc="0" baseline="0" dirty="0">
                <a:solidFill>
                  <a:srgbClr val="000000">
                    <a:alpha val="100000"/>
                  </a:srgbClr>
                </a:solidFill>
                <a:latin typeface="IngoStem" panose="020B0503020203020204" pitchFamily="34" charset="0"/>
                <a:ea typeface="IngoStem" panose="020B0503020203020204" pitchFamily="34" charset="0"/>
                <a:cs typeface="IngoStem Regular" pitchFamily="34" charset="-120"/>
              </a:rPr>
              <a:t> </a:t>
            </a:r>
            <a:r>
              <a:rPr lang="en-US" sz="1200" b="0" i="0" spc="0" baseline="0" dirty="0" err="1">
                <a:solidFill>
                  <a:srgbClr val="000000">
                    <a:alpha val="100000"/>
                  </a:srgbClr>
                </a:solidFill>
                <a:latin typeface="IngoStem" panose="020B0503020203020204" pitchFamily="34" charset="0"/>
                <a:ea typeface="IngoStem" panose="020B0503020203020204" pitchFamily="34" charset="0"/>
                <a:cs typeface="IngoStem Regular" pitchFamily="34" charset="-120"/>
              </a:rPr>
              <a:t>внутри</a:t>
            </a:r>
            <a:r>
              <a:rPr lang="en-US" sz="1200" b="0" i="0" spc="0" baseline="0" dirty="0">
                <a:solidFill>
                  <a:srgbClr val="000000">
                    <a:alpha val="100000"/>
                  </a:srgbClr>
                </a:solidFill>
                <a:latin typeface="IngoStem" panose="020B0503020203020204" pitchFamily="34" charset="0"/>
                <a:ea typeface="IngoStem" panose="020B0503020203020204" pitchFamily="34" charset="0"/>
                <a:cs typeface="IngoStem Regular" pitchFamily="34" charset="-120"/>
              </a:rPr>
              <a:t> </a:t>
            </a:r>
            <a:r>
              <a:rPr lang="en-US" sz="1200" b="0" i="0" spc="0" baseline="0" dirty="0" err="1">
                <a:solidFill>
                  <a:srgbClr val="000000">
                    <a:alpha val="100000"/>
                  </a:srgbClr>
                </a:solidFill>
                <a:latin typeface="IngoStem" panose="020B0503020203020204" pitchFamily="34" charset="0"/>
                <a:ea typeface="IngoStem" panose="020B0503020203020204" pitchFamily="34" charset="0"/>
                <a:cs typeface="IngoStem Regular" pitchFamily="34" charset="-120"/>
              </a:rPr>
              <a:t>плашки</a:t>
            </a:r>
            <a:r>
              <a:rPr lang="en-US" sz="1200" b="0" i="0" spc="0" baseline="0" dirty="0">
                <a:solidFill>
                  <a:srgbClr val="000000">
                    <a:alpha val="100000"/>
                  </a:srgbClr>
                </a:solidFill>
                <a:latin typeface="IngoStem" panose="020B0503020203020204" pitchFamily="34" charset="0"/>
                <a:ea typeface="IngoStem" panose="020B0503020203020204" pitchFamily="34" charset="0"/>
                <a:cs typeface="IngoStem Regular" pitchFamily="34" charset="-120"/>
              </a:rPr>
              <a:t> </a:t>
            </a:r>
            <a:endParaRPr lang="en-US" sz="1200" b="0" i="0" spc="0" baseline="0" dirty="0">
              <a:latin typeface="IngoStem" panose="020B0503020203020204" pitchFamily="34" charset="0"/>
              <a:ea typeface="IngoStem" panose="020B0503020203020204" pitchFamily="34" charset="0"/>
            </a:endParaRPr>
          </a:p>
        </p:txBody>
      </p:sp>
      <p:sp>
        <p:nvSpPr>
          <p:cNvPr id="29" name="Текст 10">
            <a:extLst>
              <a:ext uri="{FF2B5EF4-FFF2-40B4-BE49-F238E27FC236}">
                <a16:creationId xmlns:a16="http://schemas.microsoft.com/office/drawing/2014/main" id="{4BBC5A0F-8A3D-9E67-B1F3-D0A3F75C827F}"/>
              </a:ext>
            </a:extLst>
          </p:cNvPr>
          <p:cNvSpPr>
            <a:spLocks noGrp="1"/>
          </p:cNvSpPr>
          <p:nvPr>
            <p:ph type="body" sz="quarter" idx="10" hasCustomPrompt="1"/>
          </p:nvPr>
        </p:nvSpPr>
        <p:spPr>
          <a:xfrm>
            <a:off x="340830" y="1961657"/>
            <a:ext cx="1081787" cy="555706"/>
          </a:xfrm>
          <a:prstGeom prst="rect">
            <a:avLst/>
          </a:prstGeom>
        </p:spPr>
        <p:txBody>
          <a:bodyPr wrap="square" lIns="0" tIns="0" rIns="0" bIns="180000">
            <a:spAutoFit/>
          </a:bodyPr>
          <a:lstStyle>
            <a:lvl1pPr marL="0" indent="0" algn="r">
              <a:buNone/>
              <a:defRPr sz="2700" b="1" i="0" spc="-150">
                <a:solidFill>
                  <a:srgbClr val="0062D2"/>
                </a:solidFill>
                <a:latin typeface="IngoStem Bold" panose="020B0503020203020204" pitchFamily="34" charset="0"/>
                <a:ea typeface="IngoStem Bold" panose="020B0503020203020204" pitchFamily="34" charset="0"/>
              </a:defRPr>
            </a:lvl1pPr>
            <a:lvl2pPr>
              <a:defRPr sz="2700">
                <a:latin typeface="IngoStem" panose="020B0503020203020204" pitchFamily="34" charset="0"/>
                <a:ea typeface="IngoStem" panose="020B0503020203020204" pitchFamily="34" charset="0"/>
              </a:defRPr>
            </a:lvl2pPr>
            <a:lvl3pPr>
              <a:defRPr sz="2700">
                <a:latin typeface="IngoStem" panose="020B0503020203020204" pitchFamily="34" charset="0"/>
                <a:ea typeface="IngoStem" panose="020B0503020203020204" pitchFamily="34" charset="0"/>
              </a:defRPr>
            </a:lvl3pPr>
            <a:lvl4pPr>
              <a:defRPr sz="2700">
                <a:latin typeface="IngoStem" panose="020B0503020203020204" pitchFamily="34" charset="0"/>
                <a:ea typeface="IngoStem" panose="020B0503020203020204" pitchFamily="34" charset="0"/>
              </a:defRPr>
            </a:lvl4pPr>
            <a:lvl5pPr>
              <a:defRPr sz="2700">
                <a:latin typeface="IngoStem" panose="020B0503020203020204" pitchFamily="34" charset="0"/>
                <a:ea typeface="IngoStem" panose="020B0503020203020204" pitchFamily="34" charset="0"/>
              </a:defRPr>
            </a:lvl5pPr>
          </a:lstStyle>
          <a:p>
            <a:pPr lvl="0"/>
            <a:r>
              <a:rPr lang="ru-RU" dirty="0"/>
              <a:t>2010</a:t>
            </a:r>
          </a:p>
        </p:txBody>
      </p:sp>
      <p:sp>
        <p:nvSpPr>
          <p:cNvPr id="30" name="Текст 22">
            <a:extLst>
              <a:ext uri="{FF2B5EF4-FFF2-40B4-BE49-F238E27FC236}">
                <a16:creationId xmlns:a16="http://schemas.microsoft.com/office/drawing/2014/main" id="{D361AC5B-4A15-D362-59F5-6D26D679E204}"/>
              </a:ext>
            </a:extLst>
          </p:cNvPr>
          <p:cNvSpPr>
            <a:spLocks noGrp="1"/>
          </p:cNvSpPr>
          <p:nvPr>
            <p:ph type="body" sz="quarter" idx="17" hasCustomPrompt="1"/>
          </p:nvPr>
        </p:nvSpPr>
        <p:spPr>
          <a:xfrm>
            <a:off x="1422617" y="1975573"/>
            <a:ext cx="4451350" cy="466725"/>
          </a:xfrm>
          <a:prstGeom prst="rect">
            <a:avLst/>
          </a:prstGeom>
        </p:spPr>
        <p:txBody>
          <a:bodyPr lIns="540000" tIns="144000" rIns="0" bIns="251999">
            <a:normAutofit/>
          </a:bodyPr>
          <a:lstStyle>
            <a:lvl1pPr marL="0" indent="0">
              <a:buNone/>
              <a:defRPr sz="2000" b="1" i="0">
                <a:latin typeface="IngoStem Medium" panose="020B0503020203020204" pitchFamily="34" charset="0"/>
                <a:ea typeface="IngoStem Medium" panose="020B0503020203020204" pitchFamily="34" charset="0"/>
              </a:defRPr>
            </a:lvl1pPr>
            <a:lvl2pPr>
              <a:defRPr b="1" i="0">
                <a:latin typeface="IngoStem Bold" panose="020B0503020203020204" pitchFamily="34" charset="0"/>
                <a:ea typeface="IngoStem Bold" panose="020B0503020203020204" pitchFamily="34" charset="0"/>
              </a:defRPr>
            </a:lvl2pPr>
            <a:lvl3pPr>
              <a:defRPr b="1" i="0">
                <a:latin typeface="IngoStem Bold" panose="020B0503020203020204" pitchFamily="34" charset="0"/>
                <a:ea typeface="IngoStem Bold" panose="020B0503020203020204" pitchFamily="34" charset="0"/>
              </a:defRPr>
            </a:lvl3pPr>
            <a:lvl4pPr>
              <a:defRPr b="1" i="0">
                <a:latin typeface="IngoStem Bold" panose="020B0503020203020204" pitchFamily="34" charset="0"/>
                <a:ea typeface="IngoStem Bold" panose="020B0503020203020204" pitchFamily="34" charset="0"/>
              </a:defRPr>
            </a:lvl4pPr>
            <a:lvl5pPr>
              <a:defRPr b="1" i="0">
                <a:latin typeface="IngoStem Bold" panose="020B0503020203020204" pitchFamily="34" charset="0"/>
                <a:ea typeface="IngoStem Bold" panose="020B0503020203020204" pitchFamily="34" charset="0"/>
              </a:defRPr>
            </a:lvl5pPr>
          </a:lstStyle>
          <a:p>
            <a:pPr lvl="0"/>
            <a:r>
              <a:rPr lang="ru-RU" dirty="0"/>
              <a:t>Заголовок</a:t>
            </a:r>
          </a:p>
        </p:txBody>
      </p:sp>
      <p:sp>
        <p:nvSpPr>
          <p:cNvPr id="34" name="Текст 3">
            <a:extLst>
              <a:ext uri="{FF2B5EF4-FFF2-40B4-BE49-F238E27FC236}">
                <a16:creationId xmlns:a16="http://schemas.microsoft.com/office/drawing/2014/main" id="{F0B2CCC1-112E-058F-6DB9-42C19EB8C053}"/>
              </a:ext>
            </a:extLst>
          </p:cNvPr>
          <p:cNvSpPr>
            <a:spLocks noGrp="1"/>
          </p:cNvSpPr>
          <p:nvPr>
            <p:ph type="body" sz="half" idx="18" hasCustomPrompt="1"/>
          </p:nvPr>
        </p:nvSpPr>
        <p:spPr>
          <a:xfrm>
            <a:off x="1427571" y="4011848"/>
            <a:ext cx="4446876" cy="550863"/>
          </a:xfrm>
          <a:prstGeom prst="rect">
            <a:avLst/>
          </a:prstGeom>
        </p:spPr>
        <p:txBody>
          <a:bodyPr lIns="503998" tIns="0" rIns="0" bIns="251999">
            <a:normAutofit/>
          </a:bodyPr>
          <a:lstStyle>
            <a:lvl1pPr marL="0" indent="0">
              <a:lnSpc>
                <a:spcPts val="1550"/>
              </a:lnSpc>
              <a:spcBef>
                <a:spcPts val="0"/>
              </a:spcBef>
              <a:buNone/>
              <a:defRPr sz="1200" b="0" i="0">
                <a:latin typeface="IngoStem" panose="020B0503020203020204" pitchFamily="34" charset="0"/>
                <a:ea typeface="IngoStem" panose="020B0503020203020204" pitchFamily="34" charset="0"/>
              </a:defRPr>
            </a:lvl1pPr>
            <a:lvl2pPr marL="228600" indent="0">
              <a:buNone/>
              <a:defRPr sz="700"/>
            </a:lvl2pPr>
            <a:lvl3pPr marL="457200" indent="0">
              <a:buNone/>
              <a:defRPr sz="600"/>
            </a:lvl3pPr>
            <a:lvl4pPr marL="685800" indent="0">
              <a:buNone/>
              <a:defRPr sz="500"/>
            </a:lvl4pPr>
            <a:lvl5pPr marL="914400" indent="0">
              <a:buNone/>
              <a:defRPr sz="500"/>
            </a:lvl5pPr>
            <a:lvl6pPr marL="1143000" indent="0">
              <a:buNone/>
              <a:defRPr sz="500"/>
            </a:lvl6pPr>
            <a:lvl7pPr marL="1371600" indent="0">
              <a:buNone/>
              <a:defRPr sz="500"/>
            </a:lvl7pPr>
            <a:lvl8pPr marL="1600200" indent="0">
              <a:buNone/>
              <a:defRPr sz="500"/>
            </a:lvl8pPr>
            <a:lvl9pPr marL="1828800" indent="0">
              <a:buNone/>
              <a:defRPr sz="500"/>
            </a:lvl9pPr>
          </a:lstStyle>
          <a:p>
            <a:pPr marL="0" marR="0" lvl="0" indent="0" algn="l" defTabSz="457200" rtl="0" eaLnBrk="1" fontAlgn="auto" latinLnBrk="0" hangingPunct="1">
              <a:lnSpc>
                <a:spcPts val="1550"/>
              </a:lnSpc>
              <a:spcBef>
                <a:spcPts val="0"/>
              </a:spcBef>
              <a:spcAft>
                <a:spcPts val="0"/>
              </a:spcAft>
              <a:buClrTx/>
              <a:buSzTx/>
              <a:buFont typeface="Arial" panose="020B0604020202020204" pitchFamily="34" charset="0"/>
              <a:buNone/>
              <a:tabLst/>
              <a:defRPr/>
            </a:pPr>
            <a:r>
              <a:rPr lang="en-US" sz="1200" b="0" i="0" spc="0" baseline="0" dirty="0" err="1">
                <a:solidFill>
                  <a:srgbClr val="000000">
                    <a:alpha val="100000"/>
                  </a:srgbClr>
                </a:solidFill>
                <a:latin typeface="IngoStem" panose="020B0503020203020204" pitchFamily="34" charset="0"/>
                <a:ea typeface="IngoStem" panose="020B0503020203020204" pitchFamily="34" charset="0"/>
                <a:cs typeface="IngoStem Regular" pitchFamily="34" charset="-120"/>
              </a:rPr>
              <a:t>Небольшой</a:t>
            </a:r>
            <a:r>
              <a:rPr lang="en-US" sz="1200" b="0" i="0" spc="0" baseline="0" dirty="0">
                <a:solidFill>
                  <a:srgbClr val="000000">
                    <a:alpha val="100000"/>
                  </a:srgbClr>
                </a:solidFill>
                <a:latin typeface="IngoStem" panose="020B0503020203020204" pitchFamily="34" charset="0"/>
                <a:ea typeface="IngoStem" panose="020B0503020203020204" pitchFamily="34" charset="0"/>
                <a:cs typeface="IngoStem Regular" pitchFamily="34" charset="-120"/>
              </a:rPr>
              <a:t> </a:t>
            </a:r>
            <a:r>
              <a:rPr lang="en-US" sz="1200" b="0" i="0" spc="0" baseline="0" dirty="0" err="1">
                <a:solidFill>
                  <a:srgbClr val="000000">
                    <a:alpha val="100000"/>
                  </a:srgbClr>
                </a:solidFill>
                <a:latin typeface="IngoStem" panose="020B0503020203020204" pitchFamily="34" charset="0"/>
                <a:ea typeface="IngoStem" panose="020B0503020203020204" pitchFamily="34" charset="0"/>
                <a:cs typeface="IngoStem Regular" pitchFamily="34" charset="-120"/>
              </a:rPr>
              <a:t>текст</a:t>
            </a:r>
            <a:r>
              <a:rPr lang="en-US" sz="1200" b="0" i="0" spc="0" baseline="0" dirty="0">
                <a:solidFill>
                  <a:srgbClr val="000000">
                    <a:alpha val="100000"/>
                  </a:srgbClr>
                </a:solidFill>
                <a:latin typeface="IngoStem" panose="020B0503020203020204" pitchFamily="34" charset="0"/>
                <a:ea typeface="IngoStem" panose="020B0503020203020204" pitchFamily="34" charset="0"/>
                <a:cs typeface="IngoStem Regular" pitchFamily="34" charset="-120"/>
              </a:rPr>
              <a:t> </a:t>
            </a:r>
            <a:r>
              <a:rPr lang="en-US" sz="1200" b="0" i="0" spc="0" baseline="0" dirty="0" err="1">
                <a:solidFill>
                  <a:srgbClr val="000000">
                    <a:alpha val="100000"/>
                  </a:srgbClr>
                </a:solidFill>
                <a:latin typeface="IngoStem" panose="020B0503020203020204" pitchFamily="34" charset="0"/>
                <a:ea typeface="IngoStem" panose="020B0503020203020204" pitchFamily="34" charset="0"/>
                <a:cs typeface="IngoStem Regular" pitchFamily="34" charset="-120"/>
              </a:rPr>
              <a:t>внутри</a:t>
            </a:r>
            <a:r>
              <a:rPr lang="en-US" sz="1200" b="0" i="0" spc="0" baseline="0" dirty="0">
                <a:solidFill>
                  <a:srgbClr val="000000">
                    <a:alpha val="100000"/>
                  </a:srgbClr>
                </a:solidFill>
                <a:latin typeface="IngoStem" panose="020B0503020203020204" pitchFamily="34" charset="0"/>
                <a:ea typeface="IngoStem" panose="020B0503020203020204" pitchFamily="34" charset="0"/>
                <a:cs typeface="IngoStem Regular" pitchFamily="34" charset="-120"/>
              </a:rPr>
              <a:t> </a:t>
            </a:r>
            <a:r>
              <a:rPr lang="en-US" sz="1200" b="0" i="0" spc="0" baseline="0" dirty="0" err="1">
                <a:solidFill>
                  <a:srgbClr val="000000">
                    <a:alpha val="100000"/>
                  </a:srgbClr>
                </a:solidFill>
                <a:latin typeface="IngoStem" panose="020B0503020203020204" pitchFamily="34" charset="0"/>
                <a:ea typeface="IngoStem" panose="020B0503020203020204" pitchFamily="34" charset="0"/>
                <a:cs typeface="IngoStem Regular" pitchFamily="34" charset="-120"/>
              </a:rPr>
              <a:t>плашки</a:t>
            </a:r>
            <a:r>
              <a:rPr lang="en-US" sz="1200" b="0" i="0" spc="0" baseline="0" dirty="0">
                <a:solidFill>
                  <a:srgbClr val="000000">
                    <a:alpha val="100000"/>
                  </a:srgbClr>
                </a:solidFill>
                <a:latin typeface="IngoStem" panose="020B0503020203020204" pitchFamily="34" charset="0"/>
                <a:ea typeface="IngoStem" panose="020B0503020203020204" pitchFamily="34" charset="0"/>
                <a:cs typeface="IngoStem Regular" pitchFamily="34" charset="-120"/>
              </a:rPr>
              <a:t> </a:t>
            </a:r>
            <a:r>
              <a:rPr lang="en-US" sz="1200" b="0" i="0" spc="0" baseline="0" dirty="0" err="1">
                <a:solidFill>
                  <a:srgbClr val="000000">
                    <a:alpha val="100000"/>
                  </a:srgbClr>
                </a:solidFill>
                <a:latin typeface="IngoStem" panose="020B0503020203020204" pitchFamily="34" charset="0"/>
                <a:ea typeface="IngoStem" panose="020B0503020203020204" pitchFamily="34" charset="0"/>
                <a:cs typeface="IngoStem Regular" pitchFamily="34" charset="-120"/>
              </a:rPr>
              <a:t>Небольшой</a:t>
            </a:r>
            <a:r>
              <a:rPr lang="en-US" sz="1200" b="0" i="0" spc="0" baseline="0" dirty="0">
                <a:solidFill>
                  <a:srgbClr val="000000">
                    <a:alpha val="100000"/>
                  </a:srgbClr>
                </a:solidFill>
                <a:latin typeface="IngoStem" panose="020B0503020203020204" pitchFamily="34" charset="0"/>
                <a:ea typeface="IngoStem" panose="020B0503020203020204" pitchFamily="34" charset="0"/>
                <a:cs typeface="IngoStem Regular" pitchFamily="34" charset="-120"/>
              </a:rPr>
              <a:t> </a:t>
            </a:r>
            <a:r>
              <a:rPr lang="en-US" sz="1200" b="0" i="0" spc="0" baseline="0" dirty="0" err="1">
                <a:solidFill>
                  <a:srgbClr val="000000">
                    <a:alpha val="100000"/>
                  </a:srgbClr>
                </a:solidFill>
                <a:latin typeface="IngoStem" panose="020B0503020203020204" pitchFamily="34" charset="0"/>
                <a:ea typeface="IngoStem" panose="020B0503020203020204" pitchFamily="34" charset="0"/>
                <a:cs typeface="IngoStem Regular" pitchFamily="34" charset="-120"/>
              </a:rPr>
              <a:t>текст</a:t>
            </a:r>
            <a:r>
              <a:rPr lang="en-US" sz="1200" b="0" i="0" spc="0" baseline="0" dirty="0">
                <a:solidFill>
                  <a:srgbClr val="000000">
                    <a:alpha val="100000"/>
                  </a:srgbClr>
                </a:solidFill>
                <a:latin typeface="IngoStem" panose="020B0503020203020204" pitchFamily="34" charset="0"/>
                <a:ea typeface="IngoStem" panose="020B0503020203020204" pitchFamily="34" charset="0"/>
                <a:cs typeface="IngoStem Regular" pitchFamily="34" charset="-120"/>
              </a:rPr>
              <a:t> </a:t>
            </a:r>
            <a:r>
              <a:rPr lang="en-US" sz="1200" b="0" i="0" spc="0" baseline="0" dirty="0" err="1">
                <a:solidFill>
                  <a:srgbClr val="000000">
                    <a:alpha val="100000"/>
                  </a:srgbClr>
                </a:solidFill>
                <a:latin typeface="IngoStem" panose="020B0503020203020204" pitchFamily="34" charset="0"/>
                <a:ea typeface="IngoStem" panose="020B0503020203020204" pitchFamily="34" charset="0"/>
                <a:cs typeface="IngoStem Regular" pitchFamily="34" charset="-120"/>
              </a:rPr>
              <a:t>плашки</a:t>
            </a:r>
            <a:r>
              <a:rPr lang="en-US" sz="1200" b="0" i="0" spc="0" baseline="0" dirty="0">
                <a:solidFill>
                  <a:srgbClr val="000000">
                    <a:alpha val="100000"/>
                  </a:srgbClr>
                </a:solidFill>
                <a:latin typeface="IngoStem" panose="020B0503020203020204" pitchFamily="34" charset="0"/>
                <a:ea typeface="IngoStem" panose="020B0503020203020204" pitchFamily="34" charset="0"/>
                <a:cs typeface="IngoStem Regular" pitchFamily="34" charset="-120"/>
              </a:rPr>
              <a:t> </a:t>
            </a:r>
            <a:r>
              <a:rPr lang="en-US" sz="1200" b="0" i="0" spc="0" baseline="0" dirty="0" err="1">
                <a:solidFill>
                  <a:srgbClr val="000000">
                    <a:alpha val="100000"/>
                  </a:srgbClr>
                </a:solidFill>
                <a:latin typeface="IngoStem" panose="020B0503020203020204" pitchFamily="34" charset="0"/>
                <a:ea typeface="IngoStem" panose="020B0503020203020204" pitchFamily="34" charset="0"/>
                <a:cs typeface="IngoStem Regular" pitchFamily="34" charset="-120"/>
              </a:rPr>
              <a:t>Небольшой</a:t>
            </a:r>
            <a:r>
              <a:rPr lang="en-US" sz="1200" b="0" i="0" spc="0" baseline="0" dirty="0">
                <a:solidFill>
                  <a:srgbClr val="000000">
                    <a:alpha val="100000"/>
                  </a:srgbClr>
                </a:solidFill>
                <a:latin typeface="IngoStem" panose="020B0503020203020204" pitchFamily="34" charset="0"/>
                <a:ea typeface="IngoStem" panose="020B0503020203020204" pitchFamily="34" charset="0"/>
                <a:cs typeface="IngoStem Regular" pitchFamily="34" charset="-120"/>
              </a:rPr>
              <a:t> </a:t>
            </a:r>
            <a:r>
              <a:rPr lang="en-US" sz="1200" b="0" i="0" spc="0" baseline="0" dirty="0" err="1">
                <a:solidFill>
                  <a:srgbClr val="000000">
                    <a:alpha val="100000"/>
                  </a:srgbClr>
                </a:solidFill>
                <a:latin typeface="IngoStem" panose="020B0503020203020204" pitchFamily="34" charset="0"/>
                <a:ea typeface="IngoStem" panose="020B0503020203020204" pitchFamily="34" charset="0"/>
                <a:cs typeface="IngoStem Regular" pitchFamily="34" charset="-120"/>
              </a:rPr>
              <a:t>текст</a:t>
            </a:r>
            <a:r>
              <a:rPr lang="en-US" sz="1200" b="0" i="0" spc="0" baseline="0" dirty="0">
                <a:solidFill>
                  <a:srgbClr val="000000">
                    <a:alpha val="100000"/>
                  </a:srgbClr>
                </a:solidFill>
                <a:latin typeface="IngoStem" panose="020B0503020203020204" pitchFamily="34" charset="0"/>
                <a:ea typeface="IngoStem" panose="020B0503020203020204" pitchFamily="34" charset="0"/>
                <a:cs typeface="IngoStem Regular" pitchFamily="34" charset="-120"/>
              </a:rPr>
              <a:t> </a:t>
            </a:r>
            <a:r>
              <a:rPr lang="en-US" sz="1200" b="0" i="0" spc="0" baseline="0" dirty="0" err="1">
                <a:solidFill>
                  <a:srgbClr val="000000">
                    <a:alpha val="100000"/>
                  </a:srgbClr>
                </a:solidFill>
                <a:latin typeface="IngoStem" panose="020B0503020203020204" pitchFamily="34" charset="0"/>
                <a:ea typeface="IngoStem" panose="020B0503020203020204" pitchFamily="34" charset="0"/>
                <a:cs typeface="IngoStem Regular" pitchFamily="34" charset="-120"/>
              </a:rPr>
              <a:t>внутри</a:t>
            </a:r>
            <a:r>
              <a:rPr lang="en-US" sz="1200" b="0" i="0" spc="0" baseline="0" dirty="0">
                <a:solidFill>
                  <a:srgbClr val="000000">
                    <a:alpha val="100000"/>
                  </a:srgbClr>
                </a:solidFill>
                <a:latin typeface="IngoStem" panose="020B0503020203020204" pitchFamily="34" charset="0"/>
                <a:ea typeface="IngoStem" panose="020B0503020203020204" pitchFamily="34" charset="0"/>
                <a:cs typeface="IngoStem Regular" pitchFamily="34" charset="-120"/>
              </a:rPr>
              <a:t> </a:t>
            </a:r>
            <a:r>
              <a:rPr lang="en-US" sz="1200" b="0" i="0" spc="0" baseline="0" dirty="0" err="1">
                <a:solidFill>
                  <a:srgbClr val="000000">
                    <a:alpha val="100000"/>
                  </a:srgbClr>
                </a:solidFill>
                <a:latin typeface="IngoStem" panose="020B0503020203020204" pitchFamily="34" charset="0"/>
                <a:ea typeface="IngoStem" panose="020B0503020203020204" pitchFamily="34" charset="0"/>
                <a:cs typeface="IngoStem Regular" pitchFamily="34" charset="-120"/>
              </a:rPr>
              <a:t>плашки</a:t>
            </a:r>
            <a:r>
              <a:rPr lang="en-US" sz="1200" b="0" i="0" spc="0" baseline="0" dirty="0">
                <a:solidFill>
                  <a:srgbClr val="000000">
                    <a:alpha val="100000"/>
                  </a:srgbClr>
                </a:solidFill>
                <a:latin typeface="IngoStem" panose="020B0503020203020204" pitchFamily="34" charset="0"/>
                <a:ea typeface="IngoStem" panose="020B0503020203020204" pitchFamily="34" charset="0"/>
                <a:cs typeface="IngoStem Regular" pitchFamily="34" charset="-120"/>
              </a:rPr>
              <a:t> </a:t>
            </a:r>
            <a:r>
              <a:rPr lang="en-US" sz="1200" b="0" i="0" spc="0" baseline="0" dirty="0" err="1">
                <a:solidFill>
                  <a:srgbClr val="000000">
                    <a:alpha val="100000"/>
                  </a:srgbClr>
                </a:solidFill>
                <a:latin typeface="IngoStem" panose="020B0503020203020204" pitchFamily="34" charset="0"/>
                <a:ea typeface="IngoStem" panose="020B0503020203020204" pitchFamily="34" charset="0"/>
                <a:cs typeface="IngoStem Regular" pitchFamily="34" charset="-120"/>
              </a:rPr>
              <a:t>Небольшой</a:t>
            </a:r>
            <a:r>
              <a:rPr lang="en-US" sz="1200" b="0" i="0" spc="0" baseline="0" dirty="0">
                <a:solidFill>
                  <a:srgbClr val="000000">
                    <a:alpha val="100000"/>
                  </a:srgbClr>
                </a:solidFill>
                <a:latin typeface="IngoStem" panose="020B0503020203020204" pitchFamily="34" charset="0"/>
                <a:ea typeface="IngoStem" panose="020B0503020203020204" pitchFamily="34" charset="0"/>
                <a:cs typeface="IngoStem Regular" pitchFamily="34" charset="-120"/>
              </a:rPr>
              <a:t> </a:t>
            </a:r>
            <a:r>
              <a:rPr lang="en-US" sz="1200" b="0" i="0" spc="0" baseline="0" dirty="0" err="1">
                <a:solidFill>
                  <a:srgbClr val="000000">
                    <a:alpha val="100000"/>
                  </a:srgbClr>
                </a:solidFill>
                <a:latin typeface="IngoStem" panose="020B0503020203020204" pitchFamily="34" charset="0"/>
                <a:ea typeface="IngoStem" panose="020B0503020203020204" pitchFamily="34" charset="0"/>
                <a:cs typeface="IngoStem Regular" pitchFamily="34" charset="-120"/>
              </a:rPr>
              <a:t>текст</a:t>
            </a:r>
            <a:r>
              <a:rPr lang="en-US" sz="1200" b="0" i="0" spc="0" baseline="0" dirty="0">
                <a:solidFill>
                  <a:srgbClr val="000000">
                    <a:alpha val="100000"/>
                  </a:srgbClr>
                </a:solidFill>
                <a:latin typeface="IngoStem" panose="020B0503020203020204" pitchFamily="34" charset="0"/>
                <a:ea typeface="IngoStem" panose="020B0503020203020204" pitchFamily="34" charset="0"/>
                <a:cs typeface="IngoStem Regular" pitchFamily="34" charset="-120"/>
              </a:rPr>
              <a:t> </a:t>
            </a:r>
            <a:r>
              <a:rPr lang="en-US" sz="1200" b="0" i="0" spc="0" baseline="0" dirty="0" err="1">
                <a:solidFill>
                  <a:srgbClr val="000000">
                    <a:alpha val="100000"/>
                  </a:srgbClr>
                </a:solidFill>
                <a:latin typeface="IngoStem" panose="020B0503020203020204" pitchFamily="34" charset="0"/>
                <a:ea typeface="IngoStem" panose="020B0503020203020204" pitchFamily="34" charset="0"/>
                <a:cs typeface="IngoStem Regular" pitchFamily="34" charset="-120"/>
              </a:rPr>
              <a:t>внутри</a:t>
            </a:r>
            <a:r>
              <a:rPr lang="en-US" sz="1200" b="0" i="0" spc="0" baseline="0" dirty="0">
                <a:solidFill>
                  <a:srgbClr val="000000">
                    <a:alpha val="100000"/>
                  </a:srgbClr>
                </a:solidFill>
                <a:latin typeface="IngoStem" panose="020B0503020203020204" pitchFamily="34" charset="0"/>
                <a:ea typeface="IngoStem" panose="020B0503020203020204" pitchFamily="34" charset="0"/>
                <a:cs typeface="IngoStem Regular" pitchFamily="34" charset="-120"/>
              </a:rPr>
              <a:t> </a:t>
            </a:r>
            <a:r>
              <a:rPr lang="en-US" sz="1200" b="0" i="0" spc="0" baseline="0" dirty="0" err="1">
                <a:solidFill>
                  <a:srgbClr val="000000">
                    <a:alpha val="100000"/>
                  </a:srgbClr>
                </a:solidFill>
                <a:latin typeface="IngoStem" panose="020B0503020203020204" pitchFamily="34" charset="0"/>
                <a:ea typeface="IngoStem" panose="020B0503020203020204" pitchFamily="34" charset="0"/>
                <a:cs typeface="IngoStem Regular" pitchFamily="34" charset="-120"/>
              </a:rPr>
              <a:t>плашки</a:t>
            </a:r>
            <a:r>
              <a:rPr lang="en-US" sz="1200" b="0" i="0" spc="0" baseline="0" dirty="0">
                <a:solidFill>
                  <a:srgbClr val="000000">
                    <a:alpha val="100000"/>
                  </a:srgbClr>
                </a:solidFill>
                <a:latin typeface="IngoStem" panose="020B0503020203020204" pitchFamily="34" charset="0"/>
                <a:ea typeface="IngoStem" panose="020B0503020203020204" pitchFamily="34" charset="0"/>
                <a:cs typeface="IngoStem Regular" pitchFamily="34" charset="-120"/>
              </a:rPr>
              <a:t> </a:t>
            </a:r>
            <a:endParaRPr lang="en-US" sz="1200" b="0" i="0" spc="0" baseline="0" dirty="0">
              <a:latin typeface="IngoStem" panose="020B0503020203020204" pitchFamily="34" charset="0"/>
              <a:ea typeface="IngoStem" panose="020B0503020203020204" pitchFamily="34" charset="0"/>
            </a:endParaRPr>
          </a:p>
        </p:txBody>
      </p:sp>
      <p:sp>
        <p:nvSpPr>
          <p:cNvPr id="35" name="Текст 10">
            <a:extLst>
              <a:ext uri="{FF2B5EF4-FFF2-40B4-BE49-F238E27FC236}">
                <a16:creationId xmlns:a16="http://schemas.microsoft.com/office/drawing/2014/main" id="{E11F3FD7-CC91-3E53-6833-A0963A0C5B26}"/>
              </a:ext>
            </a:extLst>
          </p:cNvPr>
          <p:cNvSpPr>
            <a:spLocks noGrp="1"/>
          </p:cNvSpPr>
          <p:nvPr>
            <p:ph type="body" sz="quarter" idx="19" hasCustomPrompt="1"/>
          </p:nvPr>
        </p:nvSpPr>
        <p:spPr>
          <a:xfrm>
            <a:off x="340830" y="3523757"/>
            <a:ext cx="1081787" cy="555706"/>
          </a:xfrm>
          <a:prstGeom prst="rect">
            <a:avLst/>
          </a:prstGeom>
        </p:spPr>
        <p:txBody>
          <a:bodyPr wrap="square" lIns="0" tIns="0" rIns="0" bIns="180000">
            <a:spAutoFit/>
          </a:bodyPr>
          <a:lstStyle>
            <a:lvl1pPr marL="0" indent="0" algn="r">
              <a:buNone/>
              <a:defRPr sz="2700" b="1" i="0" spc="-150">
                <a:solidFill>
                  <a:srgbClr val="0062D2"/>
                </a:solidFill>
                <a:latin typeface="IngoStem Bold" panose="020B0503020203020204" pitchFamily="34" charset="0"/>
                <a:ea typeface="IngoStem Bold" panose="020B0503020203020204" pitchFamily="34" charset="0"/>
              </a:defRPr>
            </a:lvl1pPr>
            <a:lvl2pPr>
              <a:defRPr sz="2700">
                <a:latin typeface="IngoStem" panose="020B0503020203020204" pitchFamily="34" charset="0"/>
                <a:ea typeface="IngoStem" panose="020B0503020203020204" pitchFamily="34" charset="0"/>
              </a:defRPr>
            </a:lvl2pPr>
            <a:lvl3pPr>
              <a:defRPr sz="2700">
                <a:latin typeface="IngoStem" panose="020B0503020203020204" pitchFamily="34" charset="0"/>
                <a:ea typeface="IngoStem" panose="020B0503020203020204" pitchFamily="34" charset="0"/>
              </a:defRPr>
            </a:lvl3pPr>
            <a:lvl4pPr>
              <a:defRPr sz="2700">
                <a:latin typeface="IngoStem" panose="020B0503020203020204" pitchFamily="34" charset="0"/>
                <a:ea typeface="IngoStem" panose="020B0503020203020204" pitchFamily="34" charset="0"/>
              </a:defRPr>
            </a:lvl4pPr>
            <a:lvl5pPr>
              <a:defRPr sz="2700">
                <a:latin typeface="IngoStem" panose="020B0503020203020204" pitchFamily="34" charset="0"/>
                <a:ea typeface="IngoStem" panose="020B0503020203020204" pitchFamily="34" charset="0"/>
              </a:defRPr>
            </a:lvl5pPr>
          </a:lstStyle>
          <a:p>
            <a:pPr lvl="0"/>
            <a:r>
              <a:rPr lang="ru-RU" dirty="0"/>
              <a:t>2012</a:t>
            </a:r>
          </a:p>
        </p:txBody>
      </p:sp>
      <p:sp>
        <p:nvSpPr>
          <p:cNvPr id="36" name="Текст 22">
            <a:extLst>
              <a:ext uri="{FF2B5EF4-FFF2-40B4-BE49-F238E27FC236}">
                <a16:creationId xmlns:a16="http://schemas.microsoft.com/office/drawing/2014/main" id="{8F291411-9F9D-FF72-B773-31955453A2A0}"/>
              </a:ext>
            </a:extLst>
          </p:cNvPr>
          <p:cNvSpPr>
            <a:spLocks noGrp="1"/>
          </p:cNvSpPr>
          <p:nvPr>
            <p:ph type="body" sz="quarter" idx="20" hasCustomPrompt="1"/>
          </p:nvPr>
        </p:nvSpPr>
        <p:spPr>
          <a:xfrm>
            <a:off x="1422617" y="3537673"/>
            <a:ext cx="4451350" cy="466725"/>
          </a:xfrm>
          <a:prstGeom prst="rect">
            <a:avLst/>
          </a:prstGeom>
        </p:spPr>
        <p:txBody>
          <a:bodyPr lIns="540000" tIns="144000" rIns="0" bIns="251999">
            <a:normAutofit/>
          </a:bodyPr>
          <a:lstStyle>
            <a:lvl1pPr marL="0" indent="0">
              <a:buNone/>
              <a:defRPr sz="2000" b="1" i="0">
                <a:latin typeface="IngoStem Medium" panose="020B0503020203020204" pitchFamily="34" charset="0"/>
                <a:ea typeface="IngoStem Medium" panose="020B0503020203020204" pitchFamily="34" charset="0"/>
              </a:defRPr>
            </a:lvl1pPr>
            <a:lvl2pPr>
              <a:defRPr b="1" i="0">
                <a:latin typeface="IngoStem Bold" panose="020B0503020203020204" pitchFamily="34" charset="0"/>
                <a:ea typeface="IngoStem Bold" panose="020B0503020203020204" pitchFamily="34" charset="0"/>
              </a:defRPr>
            </a:lvl2pPr>
            <a:lvl3pPr>
              <a:defRPr b="1" i="0">
                <a:latin typeface="IngoStem Bold" panose="020B0503020203020204" pitchFamily="34" charset="0"/>
                <a:ea typeface="IngoStem Bold" panose="020B0503020203020204" pitchFamily="34" charset="0"/>
              </a:defRPr>
            </a:lvl3pPr>
            <a:lvl4pPr>
              <a:defRPr b="1" i="0">
                <a:latin typeface="IngoStem Bold" panose="020B0503020203020204" pitchFamily="34" charset="0"/>
                <a:ea typeface="IngoStem Bold" panose="020B0503020203020204" pitchFamily="34" charset="0"/>
              </a:defRPr>
            </a:lvl4pPr>
            <a:lvl5pPr>
              <a:defRPr b="1" i="0">
                <a:latin typeface="IngoStem Bold" panose="020B0503020203020204" pitchFamily="34" charset="0"/>
                <a:ea typeface="IngoStem Bold" panose="020B0503020203020204" pitchFamily="34" charset="0"/>
              </a:defRPr>
            </a:lvl5pPr>
          </a:lstStyle>
          <a:p>
            <a:pPr lvl="0"/>
            <a:r>
              <a:rPr lang="ru-RU" dirty="0"/>
              <a:t>Заголовок</a:t>
            </a:r>
          </a:p>
        </p:txBody>
      </p:sp>
      <p:sp>
        <p:nvSpPr>
          <p:cNvPr id="40" name="Текст 3">
            <a:extLst>
              <a:ext uri="{FF2B5EF4-FFF2-40B4-BE49-F238E27FC236}">
                <a16:creationId xmlns:a16="http://schemas.microsoft.com/office/drawing/2014/main" id="{2EE423B2-45E2-2791-84A5-47FE7E2BFD17}"/>
              </a:ext>
            </a:extLst>
          </p:cNvPr>
          <p:cNvSpPr>
            <a:spLocks noGrp="1"/>
          </p:cNvSpPr>
          <p:nvPr>
            <p:ph type="body" sz="half" idx="21" hasCustomPrompt="1"/>
          </p:nvPr>
        </p:nvSpPr>
        <p:spPr>
          <a:xfrm>
            <a:off x="1427091" y="5573948"/>
            <a:ext cx="4446876" cy="550863"/>
          </a:xfrm>
          <a:prstGeom prst="rect">
            <a:avLst/>
          </a:prstGeom>
        </p:spPr>
        <p:txBody>
          <a:bodyPr lIns="503998" tIns="0" rIns="0" bIns="251999">
            <a:normAutofit/>
          </a:bodyPr>
          <a:lstStyle>
            <a:lvl1pPr marL="0" indent="0">
              <a:lnSpc>
                <a:spcPts val="1550"/>
              </a:lnSpc>
              <a:spcBef>
                <a:spcPts val="0"/>
              </a:spcBef>
              <a:buNone/>
              <a:defRPr sz="1200" b="0" i="0">
                <a:latin typeface="IngoStem" panose="020B0503020203020204" pitchFamily="34" charset="0"/>
                <a:ea typeface="IngoStem" panose="020B0503020203020204" pitchFamily="34" charset="0"/>
              </a:defRPr>
            </a:lvl1pPr>
            <a:lvl2pPr marL="228600" indent="0">
              <a:buNone/>
              <a:defRPr sz="700"/>
            </a:lvl2pPr>
            <a:lvl3pPr marL="457200" indent="0">
              <a:buNone/>
              <a:defRPr sz="600"/>
            </a:lvl3pPr>
            <a:lvl4pPr marL="685800" indent="0">
              <a:buNone/>
              <a:defRPr sz="500"/>
            </a:lvl4pPr>
            <a:lvl5pPr marL="914400" indent="0">
              <a:buNone/>
              <a:defRPr sz="500"/>
            </a:lvl5pPr>
            <a:lvl6pPr marL="1143000" indent="0">
              <a:buNone/>
              <a:defRPr sz="500"/>
            </a:lvl6pPr>
            <a:lvl7pPr marL="1371600" indent="0">
              <a:buNone/>
              <a:defRPr sz="500"/>
            </a:lvl7pPr>
            <a:lvl8pPr marL="1600200" indent="0">
              <a:buNone/>
              <a:defRPr sz="500"/>
            </a:lvl8pPr>
            <a:lvl9pPr marL="1828800" indent="0">
              <a:buNone/>
              <a:defRPr sz="500"/>
            </a:lvl9pPr>
          </a:lstStyle>
          <a:p>
            <a:pPr marL="0" marR="0" lvl="0" indent="0" algn="l" defTabSz="457200" rtl="0" eaLnBrk="1" fontAlgn="auto" latinLnBrk="0" hangingPunct="1">
              <a:lnSpc>
                <a:spcPts val="1550"/>
              </a:lnSpc>
              <a:spcBef>
                <a:spcPts val="0"/>
              </a:spcBef>
              <a:spcAft>
                <a:spcPts val="0"/>
              </a:spcAft>
              <a:buClrTx/>
              <a:buSzTx/>
              <a:buFont typeface="Arial" panose="020B0604020202020204" pitchFamily="34" charset="0"/>
              <a:buNone/>
              <a:tabLst/>
              <a:defRPr/>
            </a:pPr>
            <a:r>
              <a:rPr lang="en-US" sz="1200" b="0" i="0" spc="0" baseline="0" dirty="0" err="1">
                <a:solidFill>
                  <a:srgbClr val="000000">
                    <a:alpha val="100000"/>
                  </a:srgbClr>
                </a:solidFill>
                <a:latin typeface="IngoStem" panose="020B0503020203020204" pitchFamily="34" charset="0"/>
                <a:ea typeface="IngoStem" panose="020B0503020203020204" pitchFamily="34" charset="0"/>
                <a:cs typeface="IngoStem Regular" pitchFamily="34" charset="-120"/>
              </a:rPr>
              <a:t>Небольшой</a:t>
            </a:r>
            <a:r>
              <a:rPr lang="en-US" sz="1200" b="0" i="0" spc="0" baseline="0" dirty="0">
                <a:solidFill>
                  <a:srgbClr val="000000">
                    <a:alpha val="100000"/>
                  </a:srgbClr>
                </a:solidFill>
                <a:latin typeface="IngoStem" panose="020B0503020203020204" pitchFamily="34" charset="0"/>
                <a:ea typeface="IngoStem" panose="020B0503020203020204" pitchFamily="34" charset="0"/>
                <a:cs typeface="IngoStem Regular" pitchFamily="34" charset="-120"/>
              </a:rPr>
              <a:t> </a:t>
            </a:r>
            <a:r>
              <a:rPr lang="en-US" sz="1200" b="0" i="0" spc="0" baseline="0" dirty="0" err="1">
                <a:solidFill>
                  <a:srgbClr val="000000">
                    <a:alpha val="100000"/>
                  </a:srgbClr>
                </a:solidFill>
                <a:latin typeface="IngoStem" panose="020B0503020203020204" pitchFamily="34" charset="0"/>
                <a:ea typeface="IngoStem" panose="020B0503020203020204" pitchFamily="34" charset="0"/>
                <a:cs typeface="IngoStem Regular" pitchFamily="34" charset="-120"/>
              </a:rPr>
              <a:t>текст</a:t>
            </a:r>
            <a:r>
              <a:rPr lang="en-US" sz="1200" b="0" i="0" spc="0" baseline="0" dirty="0">
                <a:solidFill>
                  <a:srgbClr val="000000">
                    <a:alpha val="100000"/>
                  </a:srgbClr>
                </a:solidFill>
                <a:latin typeface="IngoStem" panose="020B0503020203020204" pitchFamily="34" charset="0"/>
                <a:ea typeface="IngoStem" panose="020B0503020203020204" pitchFamily="34" charset="0"/>
                <a:cs typeface="IngoStem Regular" pitchFamily="34" charset="-120"/>
              </a:rPr>
              <a:t> </a:t>
            </a:r>
            <a:r>
              <a:rPr lang="en-US" sz="1200" b="0" i="0" spc="0" baseline="0" dirty="0" err="1">
                <a:solidFill>
                  <a:srgbClr val="000000">
                    <a:alpha val="100000"/>
                  </a:srgbClr>
                </a:solidFill>
                <a:latin typeface="IngoStem" panose="020B0503020203020204" pitchFamily="34" charset="0"/>
                <a:ea typeface="IngoStem" panose="020B0503020203020204" pitchFamily="34" charset="0"/>
                <a:cs typeface="IngoStem Regular" pitchFamily="34" charset="-120"/>
              </a:rPr>
              <a:t>внутри</a:t>
            </a:r>
            <a:r>
              <a:rPr lang="en-US" sz="1200" b="0" i="0" spc="0" baseline="0" dirty="0">
                <a:solidFill>
                  <a:srgbClr val="000000">
                    <a:alpha val="100000"/>
                  </a:srgbClr>
                </a:solidFill>
                <a:latin typeface="IngoStem" panose="020B0503020203020204" pitchFamily="34" charset="0"/>
                <a:ea typeface="IngoStem" panose="020B0503020203020204" pitchFamily="34" charset="0"/>
                <a:cs typeface="IngoStem Regular" pitchFamily="34" charset="-120"/>
              </a:rPr>
              <a:t> </a:t>
            </a:r>
            <a:r>
              <a:rPr lang="en-US" sz="1200" b="0" i="0" spc="0" baseline="0" dirty="0" err="1">
                <a:solidFill>
                  <a:srgbClr val="000000">
                    <a:alpha val="100000"/>
                  </a:srgbClr>
                </a:solidFill>
                <a:latin typeface="IngoStem" panose="020B0503020203020204" pitchFamily="34" charset="0"/>
                <a:ea typeface="IngoStem" panose="020B0503020203020204" pitchFamily="34" charset="0"/>
                <a:cs typeface="IngoStem Regular" pitchFamily="34" charset="-120"/>
              </a:rPr>
              <a:t>плашки</a:t>
            </a:r>
            <a:r>
              <a:rPr lang="en-US" sz="1200" b="0" i="0" spc="0" baseline="0" dirty="0">
                <a:solidFill>
                  <a:srgbClr val="000000">
                    <a:alpha val="100000"/>
                  </a:srgbClr>
                </a:solidFill>
                <a:latin typeface="IngoStem" panose="020B0503020203020204" pitchFamily="34" charset="0"/>
                <a:ea typeface="IngoStem" panose="020B0503020203020204" pitchFamily="34" charset="0"/>
                <a:cs typeface="IngoStem Regular" pitchFamily="34" charset="-120"/>
              </a:rPr>
              <a:t> </a:t>
            </a:r>
            <a:r>
              <a:rPr lang="en-US" sz="1200" b="0" i="0" spc="0" baseline="0" dirty="0" err="1">
                <a:solidFill>
                  <a:srgbClr val="000000">
                    <a:alpha val="100000"/>
                  </a:srgbClr>
                </a:solidFill>
                <a:latin typeface="IngoStem" panose="020B0503020203020204" pitchFamily="34" charset="0"/>
                <a:ea typeface="IngoStem" panose="020B0503020203020204" pitchFamily="34" charset="0"/>
                <a:cs typeface="IngoStem Regular" pitchFamily="34" charset="-120"/>
              </a:rPr>
              <a:t>Небольшой</a:t>
            </a:r>
            <a:r>
              <a:rPr lang="en-US" sz="1200" b="0" i="0" spc="0" baseline="0" dirty="0">
                <a:solidFill>
                  <a:srgbClr val="000000">
                    <a:alpha val="100000"/>
                  </a:srgbClr>
                </a:solidFill>
                <a:latin typeface="IngoStem" panose="020B0503020203020204" pitchFamily="34" charset="0"/>
                <a:ea typeface="IngoStem" panose="020B0503020203020204" pitchFamily="34" charset="0"/>
                <a:cs typeface="IngoStem Regular" pitchFamily="34" charset="-120"/>
              </a:rPr>
              <a:t> </a:t>
            </a:r>
            <a:r>
              <a:rPr lang="en-US" sz="1200" b="0" i="0" spc="0" baseline="0" dirty="0" err="1">
                <a:solidFill>
                  <a:srgbClr val="000000">
                    <a:alpha val="100000"/>
                  </a:srgbClr>
                </a:solidFill>
                <a:latin typeface="IngoStem" panose="020B0503020203020204" pitchFamily="34" charset="0"/>
                <a:ea typeface="IngoStem" panose="020B0503020203020204" pitchFamily="34" charset="0"/>
                <a:cs typeface="IngoStem Regular" pitchFamily="34" charset="-120"/>
              </a:rPr>
              <a:t>текст</a:t>
            </a:r>
            <a:r>
              <a:rPr lang="en-US" sz="1200" b="0" i="0" spc="0" baseline="0" dirty="0">
                <a:solidFill>
                  <a:srgbClr val="000000">
                    <a:alpha val="100000"/>
                  </a:srgbClr>
                </a:solidFill>
                <a:latin typeface="IngoStem" panose="020B0503020203020204" pitchFamily="34" charset="0"/>
                <a:ea typeface="IngoStem" panose="020B0503020203020204" pitchFamily="34" charset="0"/>
                <a:cs typeface="IngoStem Regular" pitchFamily="34" charset="-120"/>
              </a:rPr>
              <a:t> </a:t>
            </a:r>
            <a:r>
              <a:rPr lang="en-US" sz="1200" b="0" i="0" spc="0" baseline="0" dirty="0" err="1">
                <a:solidFill>
                  <a:srgbClr val="000000">
                    <a:alpha val="100000"/>
                  </a:srgbClr>
                </a:solidFill>
                <a:latin typeface="IngoStem" panose="020B0503020203020204" pitchFamily="34" charset="0"/>
                <a:ea typeface="IngoStem" panose="020B0503020203020204" pitchFamily="34" charset="0"/>
                <a:cs typeface="IngoStem Regular" pitchFamily="34" charset="-120"/>
              </a:rPr>
              <a:t>плашки</a:t>
            </a:r>
            <a:r>
              <a:rPr lang="en-US" sz="1200" b="0" i="0" spc="0" baseline="0" dirty="0">
                <a:solidFill>
                  <a:srgbClr val="000000">
                    <a:alpha val="100000"/>
                  </a:srgbClr>
                </a:solidFill>
                <a:latin typeface="IngoStem" panose="020B0503020203020204" pitchFamily="34" charset="0"/>
                <a:ea typeface="IngoStem" panose="020B0503020203020204" pitchFamily="34" charset="0"/>
                <a:cs typeface="IngoStem Regular" pitchFamily="34" charset="-120"/>
              </a:rPr>
              <a:t> </a:t>
            </a:r>
            <a:r>
              <a:rPr lang="en-US" sz="1200" b="0" i="0" spc="0" baseline="0" dirty="0" err="1">
                <a:solidFill>
                  <a:srgbClr val="000000">
                    <a:alpha val="100000"/>
                  </a:srgbClr>
                </a:solidFill>
                <a:latin typeface="IngoStem" panose="020B0503020203020204" pitchFamily="34" charset="0"/>
                <a:ea typeface="IngoStem" panose="020B0503020203020204" pitchFamily="34" charset="0"/>
                <a:cs typeface="IngoStem Regular" pitchFamily="34" charset="-120"/>
              </a:rPr>
              <a:t>Небольшой</a:t>
            </a:r>
            <a:r>
              <a:rPr lang="en-US" sz="1200" b="0" i="0" spc="0" baseline="0" dirty="0">
                <a:solidFill>
                  <a:srgbClr val="000000">
                    <a:alpha val="100000"/>
                  </a:srgbClr>
                </a:solidFill>
                <a:latin typeface="IngoStem" panose="020B0503020203020204" pitchFamily="34" charset="0"/>
                <a:ea typeface="IngoStem" panose="020B0503020203020204" pitchFamily="34" charset="0"/>
                <a:cs typeface="IngoStem Regular" pitchFamily="34" charset="-120"/>
              </a:rPr>
              <a:t> </a:t>
            </a:r>
            <a:r>
              <a:rPr lang="en-US" sz="1200" b="0" i="0" spc="0" baseline="0" dirty="0" err="1">
                <a:solidFill>
                  <a:srgbClr val="000000">
                    <a:alpha val="100000"/>
                  </a:srgbClr>
                </a:solidFill>
                <a:latin typeface="IngoStem" panose="020B0503020203020204" pitchFamily="34" charset="0"/>
                <a:ea typeface="IngoStem" panose="020B0503020203020204" pitchFamily="34" charset="0"/>
                <a:cs typeface="IngoStem Regular" pitchFamily="34" charset="-120"/>
              </a:rPr>
              <a:t>текст</a:t>
            </a:r>
            <a:r>
              <a:rPr lang="en-US" sz="1200" b="0" i="0" spc="0" baseline="0" dirty="0">
                <a:solidFill>
                  <a:srgbClr val="000000">
                    <a:alpha val="100000"/>
                  </a:srgbClr>
                </a:solidFill>
                <a:latin typeface="IngoStem" panose="020B0503020203020204" pitchFamily="34" charset="0"/>
                <a:ea typeface="IngoStem" panose="020B0503020203020204" pitchFamily="34" charset="0"/>
                <a:cs typeface="IngoStem Regular" pitchFamily="34" charset="-120"/>
              </a:rPr>
              <a:t> </a:t>
            </a:r>
            <a:r>
              <a:rPr lang="en-US" sz="1200" b="0" i="0" spc="0" baseline="0" dirty="0" err="1">
                <a:solidFill>
                  <a:srgbClr val="000000">
                    <a:alpha val="100000"/>
                  </a:srgbClr>
                </a:solidFill>
                <a:latin typeface="IngoStem" panose="020B0503020203020204" pitchFamily="34" charset="0"/>
                <a:ea typeface="IngoStem" panose="020B0503020203020204" pitchFamily="34" charset="0"/>
                <a:cs typeface="IngoStem Regular" pitchFamily="34" charset="-120"/>
              </a:rPr>
              <a:t>внутри</a:t>
            </a:r>
            <a:r>
              <a:rPr lang="en-US" sz="1200" b="0" i="0" spc="0" baseline="0" dirty="0">
                <a:solidFill>
                  <a:srgbClr val="000000">
                    <a:alpha val="100000"/>
                  </a:srgbClr>
                </a:solidFill>
                <a:latin typeface="IngoStem" panose="020B0503020203020204" pitchFamily="34" charset="0"/>
                <a:ea typeface="IngoStem" panose="020B0503020203020204" pitchFamily="34" charset="0"/>
                <a:cs typeface="IngoStem Regular" pitchFamily="34" charset="-120"/>
              </a:rPr>
              <a:t> </a:t>
            </a:r>
            <a:r>
              <a:rPr lang="en-US" sz="1200" b="0" i="0" spc="0" baseline="0" dirty="0" err="1">
                <a:solidFill>
                  <a:srgbClr val="000000">
                    <a:alpha val="100000"/>
                  </a:srgbClr>
                </a:solidFill>
                <a:latin typeface="IngoStem" panose="020B0503020203020204" pitchFamily="34" charset="0"/>
                <a:ea typeface="IngoStem" panose="020B0503020203020204" pitchFamily="34" charset="0"/>
                <a:cs typeface="IngoStem Regular" pitchFamily="34" charset="-120"/>
              </a:rPr>
              <a:t>плашки</a:t>
            </a:r>
            <a:r>
              <a:rPr lang="en-US" sz="1200" b="0" i="0" spc="0" baseline="0" dirty="0">
                <a:solidFill>
                  <a:srgbClr val="000000">
                    <a:alpha val="100000"/>
                  </a:srgbClr>
                </a:solidFill>
                <a:latin typeface="IngoStem" panose="020B0503020203020204" pitchFamily="34" charset="0"/>
                <a:ea typeface="IngoStem" panose="020B0503020203020204" pitchFamily="34" charset="0"/>
                <a:cs typeface="IngoStem Regular" pitchFamily="34" charset="-120"/>
              </a:rPr>
              <a:t> </a:t>
            </a:r>
            <a:r>
              <a:rPr lang="en-US" sz="1200" b="0" i="0" spc="0" baseline="0" dirty="0" err="1">
                <a:solidFill>
                  <a:srgbClr val="000000">
                    <a:alpha val="100000"/>
                  </a:srgbClr>
                </a:solidFill>
                <a:latin typeface="IngoStem" panose="020B0503020203020204" pitchFamily="34" charset="0"/>
                <a:ea typeface="IngoStem" panose="020B0503020203020204" pitchFamily="34" charset="0"/>
                <a:cs typeface="IngoStem Regular" pitchFamily="34" charset="-120"/>
              </a:rPr>
              <a:t>Небольшой</a:t>
            </a:r>
            <a:r>
              <a:rPr lang="en-US" sz="1200" b="0" i="0" spc="0" baseline="0" dirty="0">
                <a:solidFill>
                  <a:srgbClr val="000000">
                    <a:alpha val="100000"/>
                  </a:srgbClr>
                </a:solidFill>
                <a:latin typeface="IngoStem" panose="020B0503020203020204" pitchFamily="34" charset="0"/>
                <a:ea typeface="IngoStem" panose="020B0503020203020204" pitchFamily="34" charset="0"/>
                <a:cs typeface="IngoStem Regular" pitchFamily="34" charset="-120"/>
              </a:rPr>
              <a:t> </a:t>
            </a:r>
            <a:r>
              <a:rPr lang="en-US" sz="1200" b="0" i="0" spc="0" baseline="0" dirty="0" err="1">
                <a:solidFill>
                  <a:srgbClr val="000000">
                    <a:alpha val="100000"/>
                  </a:srgbClr>
                </a:solidFill>
                <a:latin typeface="IngoStem" panose="020B0503020203020204" pitchFamily="34" charset="0"/>
                <a:ea typeface="IngoStem" panose="020B0503020203020204" pitchFamily="34" charset="0"/>
                <a:cs typeface="IngoStem Regular" pitchFamily="34" charset="-120"/>
              </a:rPr>
              <a:t>текст</a:t>
            </a:r>
            <a:r>
              <a:rPr lang="en-US" sz="1200" b="0" i="0" spc="0" baseline="0" dirty="0">
                <a:solidFill>
                  <a:srgbClr val="000000">
                    <a:alpha val="100000"/>
                  </a:srgbClr>
                </a:solidFill>
                <a:latin typeface="IngoStem" panose="020B0503020203020204" pitchFamily="34" charset="0"/>
                <a:ea typeface="IngoStem" panose="020B0503020203020204" pitchFamily="34" charset="0"/>
                <a:cs typeface="IngoStem Regular" pitchFamily="34" charset="-120"/>
              </a:rPr>
              <a:t> </a:t>
            </a:r>
            <a:r>
              <a:rPr lang="en-US" sz="1200" b="0" i="0" spc="0" baseline="0" dirty="0" err="1">
                <a:solidFill>
                  <a:srgbClr val="000000">
                    <a:alpha val="100000"/>
                  </a:srgbClr>
                </a:solidFill>
                <a:latin typeface="IngoStem" panose="020B0503020203020204" pitchFamily="34" charset="0"/>
                <a:ea typeface="IngoStem" panose="020B0503020203020204" pitchFamily="34" charset="0"/>
                <a:cs typeface="IngoStem Regular" pitchFamily="34" charset="-120"/>
              </a:rPr>
              <a:t>внутри</a:t>
            </a:r>
            <a:r>
              <a:rPr lang="en-US" sz="1200" b="0" i="0" spc="0" baseline="0" dirty="0">
                <a:solidFill>
                  <a:srgbClr val="000000">
                    <a:alpha val="100000"/>
                  </a:srgbClr>
                </a:solidFill>
                <a:latin typeface="IngoStem" panose="020B0503020203020204" pitchFamily="34" charset="0"/>
                <a:ea typeface="IngoStem" panose="020B0503020203020204" pitchFamily="34" charset="0"/>
                <a:cs typeface="IngoStem Regular" pitchFamily="34" charset="-120"/>
              </a:rPr>
              <a:t> </a:t>
            </a:r>
            <a:r>
              <a:rPr lang="en-US" sz="1200" b="0" i="0" spc="0" baseline="0" dirty="0" err="1">
                <a:solidFill>
                  <a:srgbClr val="000000">
                    <a:alpha val="100000"/>
                  </a:srgbClr>
                </a:solidFill>
                <a:latin typeface="IngoStem" panose="020B0503020203020204" pitchFamily="34" charset="0"/>
                <a:ea typeface="IngoStem" panose="020B0503020203020204" pitchFamily="34" charset="0"/>
                <a:cs typeface="IngoStem Regular" pitchFamily="34" charset="-120"/>
              </a:rPr>
              <a:t>плашки</a:t>
            </a:r>
            <a:r>
              <a:rPr lang="en-US" sz="1200" b="0" i="0" spc="0" baseline="0" dirty="0">
                <a:solidFill>
                  <a:srgbClr val="000000">
                    <a:alpha val="100000"/>
                  </a:srgbClr>
                </a:solidFill>
                <a:latin typeface="IngoStem" panose="020B0503020203020204" pitchFamily="34" charset="0"/>
                <a:ea typeface="IngoStem" panose="020B0503020203020204" pitchFamily="34" charset="0"/>
                <a:cs typeface="IngoStem Regular" pitchFamily="34" charset="-120"/>
              </a:rPr>
              <a:t> </a:t>
            </a:r>
            <a:endParaRPr lang="en-US" sz="1200" b="0" i="0" spc="0" baseline="0" dirty="0">
              <a:latin typeface="IngoStem" panose="020B0503020203020204" pitchFamily="34" charset="0"/>
              <a:ea typeface="IngoStem" panose="020B0503020203020204" pitchFamily="34" charset="0"/>
            </a:endParaRPr>
          </a:p>
        </p:txBody>
      </p:sp>
      <p:sp>
        <p:nvSpPr>
          <p:cNvPr id="41" name="Текст 10">
            <a:extLst>
              <a:ext uri="{FF2B5EF4-FFF2-40B4-BE49-F238E27FC236}">
                <a16:creationId xmlns:a16="http://schemas.microsoft.com/office/drawing/2014/main" id="{279C249B-75A7-06D5-DF54-F43F29D98CF5}"/>
              </a:ext>
            </a:extLst>
          </p:cNvPr>
          <p:cNvSpPr>
            <a:spLocks noGrp="1"/>
          </p:cNvSpPr>
          <p:nvPr>
            <p:ph type="body" sz="quarter" idx="22" hasCustomPrompt="1"/>
          </p:nvPr>
        </p:nvSpPr>
        <p:spPr>
          <a:xfrm>
            <a:off x="340351" y="5085857"/>
            <a:ext cx="1081787" cy="555706"/>
          </a:xfrm>
          <a:prstGeom prst="rect">
            <a:avLst/>
          </a:prstGeom>
        </p:spPr>
        <p:txBody>
          <a:bodyPr wrap="square" lIns="0" tIns="0" rIns="0" bIns="180000">
            <a:spAutoFit/>
          </a:bodyPr>
          <a:lstStyle>
            <a:lvl1pPr marL="0" indent="0" algn="r">
              <a:buNone/>
              <a:defRPr sz="2700" b="1" i="0" spc="-150">
                <a:solidFill>
                  <a:srgbClr val="0062D2"/>
                </a:solidFill>
                <a:latin typeface="IngoStem Bold" panose="020B0503020203020204" pitchFamily="34" charset="0"/>
                <a:ea typeface="IngoStem Bold" panose="020B0503020203020204" pitchFamily="34" charset="0"/>
              </a:defRPr>
            </a:lvl1pPr>
            <a:lvl2pPr>
              <a:defRPr sz="2700">
                <a:latin typeface="IngoStem" panose="020B0503020203020204" pitchFamily="34" charset="0"/>
                <a:ea typeface="IngoStem" panose="020B0503020203020204" pitchFamily="34" charset="0"/>
              </a:defRPr>
            </a:lvl2pPr>
            <a:lvl3pPr>
              <a:defRPr sz="2700">
                <a:latin typeface="IngoStem" panose="020B0503020203020204" pitchFamily="34" charset="0"/>
                <a:ea typeface="IngoStem" panose="020B0503020203020204" pitchFamily="34" charset="0"/>
              </a:defRPr>
            </a:lvl3pPr>
            <a:lvl4pPr>
              <a:defRPr sz="2700">
                <a:latin typeface="IngoStem" panose="020B0503020203020204" pitchFamily="34" charset="0"/>
                <a:ea typeface="IngoStem" panose="020B0503020203020204" pitchFamily="34" charset="0"/>
              </a:defRPr>
            </a:lvl4pPr>
            <a:lvl5pPr>
              <a:defRPr sz="2700">
                <a:latin typeface="IngoStem" panose="020B0503020203020204" pitchFamily="34" charset="0"/>
                <a:ea typeface="IngoStem" panose="020B0503020203020204" pitchFamily="34" charset="0"/>
              </a:defRPr>
            </a:lvl5pPr>
          </a:lstStyle>
          <a:p>
            <a:pPr lvl="0"/>
            <a:r>
              <a:rPr lang="ru-RU" dirty="0"/>
              <a:t>2014</a:t>
            </a:r>
          </a:p>
        </p:txBody>
      </p:sp>
      <p:sp>
        <p:nvSpPr>
          <p:cNvPr id="42" name="Текст 22">
            <a:extLst>
              <a:ext uri="{FF2B5EF4-FFF2-40B4-BE49-F238E27FC236}">
                <a16:creationId xmlns:a16="http://schemas.microsoft.com/office/drawing/2014/main" id="{0AF90673-EEF1-16AC-FE16-F5EBAFB22187}"/>
              </a:ext>
            </a:extLst>
          </p:cNvPr>
          <p:cNvSpPr>
            <a:spLocks noGrp="1"/>
          </p:cNvSpPr>
          <p:nvPr>
            <p:ph type="body" sz="quarter" idx="23" hasCustomPrompt="1"/>
          </p:nvPr>
        </p:nvSpPr>
        <p:spPr>
          <a:xfrm>
            <a:off x="1422138" y="5099773"/>
            <a:ext cx="4451350" cy="466725"/>
          </a:xfrm>
          <a:prstGeom prst="rect">
            <a:avLst/>
          </a:prstGeom>
        </p:spPr>
        <p:txBody>
          <a:bodyPr lIns="540000" tIns="144000" rIns="0" bIns="251999">
            <a:normAutofit/>
          </a:bodyPr>
          <a:lstStyle>
            <a:lvl1pPr marL="0" indent="0">
              <a:buNone/>
              <a:defRPr sz="2000" b="1" i="0">
                <a:latin typeface="IngoStem Medium" panose="020B0503020203020204" pitchFamily="34" charset="0"/>
                <a:ea typeface="IngoStem Medium" panose="020B0503020203020204" pitchFamily="34" charset="0"/>
              </a:defRPr>
            </a:lvl1pPr>
            <a:lvl2pPr>
              <a:defRPr b="1" i="0">
                <a:latin typeface="IngoStem Bold" panose="020B0503020203020204" pitchFamily="34" charset="0"/>
                <a:ea typeface="IngoStem Bold" panose="020B0503020203020204" pitchFamily="34" charset="0"/>
              </a:defRPr>
            </a:lvl2pPr>
            <a:lvl3pPr>
              <a:defRPr b="1" i="0">
                <a:latin typeface="IngoStem Bold" panose="020B0503020203020204" pitchFamily="34" charset="0"/>
                <a:ea typeface="IngoStem Bold" panose="020B0503020203020204" pitchFamily="34" charset="0"/>
              </a:defRPr>
            </a:lvl3pPr>
            <a:lvl4pPr>
              <a:defRPr b="1" i="0">
                <a:latin typeface="IngoStem Bold" panose="020B0503020203020204" pitchFamily="34" charset="0"/>
                <a:ea typeface="IngoStem Bold" panose="020B0503020203020204" pitchFamily="34" charset="0"/>
              </a:defRPr>
            </a:lvl4pPr>
            <a:lvl5pPr>
              <a:defRPr b="1" i="0">
                <a:latin typeface="IngoStem Bold" panose="020B0503020203020204" pitchFamily="34" charset="0"/>
                <a:ea typeface="IngoStem Bold" panose="020B0503020203020204" pitchFamily="34" charset="0"/>
              </a:defRPr>
            </a:lvl5pPr>
          </a:lstStyle>
          <a:p>
            <a:pPr lvl="0"/>
            <a:r>
              <a:rPr lang="ru-RU" dirty="0"/>
              <a:t>Заголовок</a:t>
            </a:r>
          </a:p>
        </p:txBody>
      </p:sp>
      <p:sp>
        <p:nvSpPr>
          <p:cNvPr id="4" name="Объект 2">
            <a:extLst>
              <a:ext uri="{FF2B5EF4-FFF2-40B4-BE49-F238E27FC236}">
                <a16:creationId xmlns:a16="http://schemas.microsoft.com/office/drawing/2014/main" id="{B7EB27C1-F20A-EAF9-4151-EFF7EEDA5C57}"/>
              </a:ext>
            </a:extLst>
          </p:cNvPr>
          <p:cNvSpPr>
            <a:spLocks noGrp="1"/>
          </p:cNvSpPr>
          <p:nvPr>
            <p:ph idx="15"/>
          </p:nvPr>
        </p:nvSpPr>
        <p:spPr>
          <a:xfrm>
            <a:off x="7263784" y="1066800"/>
            <a:ext cx="4293137" cy="5156200"/>
          </a:xfrm>
          <a:prstGeom prst="roundRect">
            <a:avLst>
              <a:gd name="adj" fmla="val 3615"/>
            </a:avLst>
          </a:prstGeom>
          <a:solidFill>
            <a:srgbClr val="BEEEFF">
              <a:alpha val="50000"/>
            </a:srgbClr>
          </a:solidFill>
        </p:spPr>
        <p:txBody>
          <a:bodyPr>
            <a:normAutofit/>
          </a:bodyPr>
          <a:lstStyle>
            <a:lvl1pPr>
              <a:defRPr sz="1200">
                <a:noFill/>
                <a:latin typeface="IngoStem" panose="020B0503020203020204" pitchFamily="34" charset="0"/>
                <a:ea typeface="IngoStem" panose="020B0503020203020204" pitchFamily="34" charset="0"/>
              </a:defRPr>
            </a:lvl1pPr>
            <a:lvl2pPr>
              <a:defRPr sz="1200">
                <a:noFill/>
                <a:latin typeface="IngoStem" panose="020B0503020203020204" pitchFamily="34" charset="0"/>
                <a:ea typeface="IngoStem" panose="020B0503020203020204" pitchFamily="34" charset="0"/>
              </a:defRPr>
            </a:lvl2pPr>
            <a:lvl3pPr>
              <a:defRPr sz="1200">
                <a:noFill/>
                <a:latin typeface="IngoStem" panose="020B0503020203020204" pitchFamily="34" charset="0"/>
                <a:ea typeface="IngoStem" panose="020B0503020203020204" pitchFamily="34" charset="0"/>
              </a:defRPr>
            </a:lvl3pPr>
            <a:lvl4pPr>
              <a:defRPr sz="1200">
                <a:noFill/>
                <a:latin typeface="IngoStem" panose="020B0503020203020204" pitchFamily="34" charset="0"/>
                <a:ea typeface="IngoStem" panose="020B0503020203020204" pitchFamily="34" charset="0"/>
              </a:defRPr>
            </a:lvl4pPr>
            <a:lvl5pPr>
              <a:defRPr sz="1200">
                <a:noFill/>
                <a:latin typeface="IngoStem" panose="020B0503020203020204" pitchFamily="34" charset="0"/>
                <a:ea typeface="IngoStem" panose="020B0503020203020204" pitchFamily="34" charset="0"/>
              </a:defRPr>
            </a:lvl5pPr>
          </a:lstStyle>
          <a:p>
            <a:pPr lvl="0"/>
            <a:r>
              <a:rPr lang="ru-RU" dirty="0"/>
              <a:t>Образец текста</a:t>
            </a:r>
          </a:p>
          <a:p>
            <a:pPr lvl="1"/>
            <a:r>
              <a:rPr lang="ru-RU" dirty="0"/>
              <a:t>Второй уровень</a:t>
            </a:r>
          </a:p>
          <a:p>
            <a:pPr lvl="2"/>
            <a:r>
              <a:rPr lang="ru-RU" dirty="0"/>
              <a:t>Третий уровень</a:t>
            </a:r>
          </a:p>
          <a:p>
            <a:pPr lvl="3"/>
            <a:r>
              <a:rPr lang="ru-RU" dirty="0"/>
              <a:t>Четвертый уровень</a:t>
            </a:r>
          </a:p>
          <a:p>
            <a:pPr lvl="4"/>
            <a:r>
              <a:rPr lang="ru-RU" dirty="0"/>
              <a:t>Пятый уровень</a:t>
            </a:r>
          </a:p>
        </p:txBody>
      </p:sp>
    </p:spTree>
    <p:extLst>
      <p:ext uri="{BB962C8B-B14F-4D97-AF65-F5344CB8AC3E}">
        <p14:creationId xmlns:p14="http://schemas.microsoft.com/office/powerpoint/2010/main" val="4144614987"/>
      </p:ext>
    </p:extLst>
  </p:cSld>
  <p:clrMapOvr>
    <a:masterClrMapping/>
  </p:clrMapOvr>
  <p:extLst>
    <p:ext uri="{DCECCB84-F9BA-43D5-87BE-67443E8EF086}">
      <p15:sldGuideLst xmlns:p15="http://schemas.microsoft.com/office/powerpoint/2012/main">
        <p15:guide id="1" orient="horz" pos="2823">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Слайды с цифрами 7">
    <p:bg>
      <p:bgPr>
        <a:solidFill>
          <a:schemeClr val="bg1"/>
        </a:solidFill>
        <a:effectLst/>
      </p:bgPr>
    </p:bg>
    <p:spTree>
      <p:nvGrpSpPr>
        <p:cNvPr id="1" name=""/>
        <p:cNvGrpSpPr/>
        <p:nvPr/>
      </p:nvGrpSpPr>
      <p:grpSpPr>
        <a:xfrm>
          <a:off x="0" y="0"/>
          <a:ext cx="0" cy="0"/>
          <a:chOff x="0" y="0"/>
          <a:chExt cx="0" cy="0"/>
        </a:xfrm>
      </p:grpSpPr>
      <p:pic>
        <p:nvPicPr>
          <p:cNvPr id="70" name="Рисунок 69">
            <a:extLst>
              <a:ext uri="{FF2B5EF4-FFF2-40B4-BE49-F238E27FC236}">
                <a16:creationId xmlns:a16="http://schemas.microsoft.com/office/drawing/2014/main" id="{BCF00A28-54C8-CBB3-6F95-AD0AC4B8F7AA}"/>
              </a:ext>
            </a:extLst>
          </p:cNvPr>
          <p:cNvPicPr>
            <a:picLocks noChangeAspect="1"/>
          </p:cNvPicPr>
          <p:nvPr userDrawn="1"/>
        </p:nvPicPr>
        <p:blipFill>
          <a:blip>
            <a:extLst>
              <a:ext uri="{96DAC541-7B7A-43D3-8B79-37D633B846F1}">
                <asvg:svgBlip xmlns="" xmlns:asvg="http://schemas.microsoft.com/office/drawing/2016/SVG/main" r:embed="rId2"/>
              </a:ext>
            </a:extLst>
          </a:blip>
          <a:stretch>
            <a:fillRect/>
          </a:stretch>
        </p:blipFill>
        <p:spPr>
          <a:xfrm>
            <a:off x="10286947" y="635364"/>
            <a:ext cx="1285528" cy="137123"/>
          </a:xfrm>
          <a:prstGeom prst="rect">
            <a:avLst/>
          </a:prstGeom>
        </p:spPr>
      </p:pic>
      <p:sp>
        <p:nvSpPr>
          <p:cNvPr id="24" name="Title 1">
            <a:extLst>
              <a:ext uri="{FF2B5EF4-FFF2-40B4-BE49-F238E27FC236}">
                <a16:creationId xmlns:a16="http://schemas.microsoft.com/office/drawing/2014/main" id="{4537F9F4-9620-A582-BC9B-011739982C8A}"/>
              </a:ext>
            </a:extLst>
          </p:cNvPr>
          <p:cNvSpPr>
            <a:spLocks noGrp="1"/>
          </p:cNvSpPr>
          <p:nvPr>
            <p:ph type="title" hasCustomPrompt="1"/>
          </p:nvPr>
        </p:nvSpPr>
        <p:spPr>
          <a:xfrm>
            <a:off x="635080" y="634999"/>
            <a:ext cx="6578521" cy="525978"/>
          </a:xfrm>
          <a:prstGeom prst="rect">
            <a:avLst/>
          </a:prstGeom>
        </p:spPr>
        <p:txBody>
          <a:bodyPr wrap="square" lIns="0" tIns="0" rIns="0" bIns="0" anchor="t">
            <a:spAutoFit/>
          </a:bodyPr>
          <a:lstStyle>
            <a:lvl1pPr>
              <a:lnSpc>
                <a:spcPts val="4000"/>
              </a:lnSpc>
              <a:defRPr sz="4000" b="1" i="0" spc="0" baseline="0">
                <a:solidFill>
                  <a:srgbClr val="0062D2"/>
                </a:solidFill>
                <a:latin typeface="IngoStem Medium" panose="020B0503020203020204" pitchFamily="34" charset="0"/>
                <a:ea typeface="IngoStem Medium" panose="020B0503020203020204" pitchFamily="34" charset="0"/>
              </a:defRPr>
            </a:lvl1pPr>
          </a:lstStyle>
          <a:p>
            <a:r>
              <a:rPr lang="ru-RU" dirty="0"/>
              <a:t>Заголовок слайда</a:t>
            </a:r>
            <a:endParaRPr lang="en-US" dirty="0"/>
          </a:p>
        </p:txBody>
      </p:sp>
      <p:sp>
        <p:nvSpPr>
          <p:cNvPr id="2" name="Shape 3">
            <a:extLst>
              <a:ext uri="{FF2B5EF4-FFF2-40B4-BE49-F238E27FC236}">
                <a16:creationId xmlns:a16="http://schemas.microsoft.com/office/drawing/2014/main" id="{1297AD52-8C93-AE9A-A55D-34A02121A51F}"/>
              </a:ext>
            </a:extLst>
          </p:cNvPr>
          <p:cNvSpPr/>
          <p:nvPr userDrawn="1"/>
        </p:nvSpPr>
        <p:spPr>
          <a:xfrm>
            <a:off x="635080" y="2444750"/>
            <a:ext cx="5086986" cy="3778250"/>
          </a:xfrm>
          <a:prstGeom prst="rect">
            <a:avLst/>
          </a:prstGeom>
          <a:noFill/>
          <a:ln/>
        </p:spPr>
      </p:sp>
      <p:sp>
        <p:nvSpPr>
          <p:cNvPr id="3" name="Shape 4">
            <a:extLst>
              <a:ext uri="{FF2B5EF4-FFF2-40B4-BE49-F238E27FC236}">
                <a16:creationId xmlns:a16="http://schemas.microsoft.com/office/drawing/2014/main" id="{A9D95FF3-6467-D543-0F97-F288EFDFD0DD}"/>
              </a:ext>
            </a:extLst>
          </p:cNvPr>
          <p:cNvSpPr/>
          <p:nvPr userDrawn="1"/>
        </p:nvSpPr>
        <p:spPr>
          <a:xfrm>
            <a:off x="635080" y="2444750"/>
            <a:ext cx="5086986" cy="3778250"/>
          </a:xfrm>
          <a:prstGeom prst="rect">
            <a:avLst/>
          </a:prstGeom>
          <a:noFill/>
          <a:ln/>
        </p:spPr>
      </p:sp>
      <p:sp>
        <p:nvSpPr>
          <p:cNvPr id="5" name="Shape 6">
            <a:extLst>
              <a:ext uri="{FF2B5EF4-FFF2-40B4-BE49-F238E27FC236}">
                <a16:creationId xmlns:a16="http://schemas.microsoft.com/office/drawing/2014/main" id="{D339E8E2-61C7-D334-9BF1-D956CC67B337}"/>
              </a:ext>
            </a:extLst>
          </p:cNvPr>
          <p:cNvSpPr/>
          <p:nvPr userDrawn="1"/>
        </p:nvSpPr>
        <p:spPr>
          <a:xfrm>
            <a:off x="1682961" y="2444750"/>
            <a:ext cx="4039105" cy="3778250"/>
          </a:xfrm>
          <a:prstGeom prst="rect">
            <a:avLst/>
          </a:prstGeom>
          <a:noFill/>
          <a:ln/>
        </p:spPr>
      </p:sp>
      <p:sp>
        <p:nvSpPr>
          <p:cNvPr id="18" name="Текст 3">
            <a:extLst>
              <a:ext uri="{FF2B5EF4-FFF2-40B4-BE49-F238E27FC236}">
                <a16:creationId xmlns:a16="http://schemas.microsoft.com/office/drawing/2014/main" id="{07FB7F74-A499-8E8B-BECB-5F4CBD0EA189}"/>
              </a:ext>
            </a:extLst>
          </p:cNvPr>
          <p:cNvSpPr>
            <a:spLocks noGrp="1"/>
          </p:cNvSpPr>
          <p:nvPr>
            <p:ph type="body" sz="half" idx="2" hasCustomPrompt="1"/>
          </p:nvPr>
        </p:nvSpPr>
        <p:spPr>
          <a:xfrm>
            <a:off x="1427571" y="2946366"/>
            <a:ext cx="4446876" cy="550863"/>
          </a:xfrm>
          <a:prstGeom prst="rect">
            <a:avLst/>
          </a:prstGeom>
        </p:spPr>
        <p:txBody>
          <a:bodyPr lIns="503998" tIns="0" rIns="0" bIns="251999">
            <a:normAutofit/>
          </a:bodyPr>
          <a:lstStyle>
            <a:lvl1pPr marL="0" indent="0">
              <a:lnSpc>
                <a:spcPts val="1550"/>
              </a:lnSpc>
              <a:spcBef>
                <a:spcPts val="0"/>
              </a:spcBef>
              <a:buNone/>
              <a:defRPr sz="1200" b="0" i="0">
                <a:latin typeface="IngoStem" panose="020B0503020203020204" pitchFamily="34" charset="0"/>
                <a:ea typeface="IngoStem" panose="020B0503020203020204" pitchFamily="34" charset="0"/>
              </a:defRPr>
            </a:lvl1pPr>
            <a:lvl2pPr marL="228600" indent="0">
              <a:buNone/>
              <a:defRPr sz="700"/>
            </a:lvl2pPr>
            <a:lvl3pPr marL="457200" indent="0">
              <a:buNone/>
              <a:defRPr sz="600"/>
            </a:lvl3pPr>
            <a:lvl4pPr marL="685800" indent="0">
              <a:buNone/>
              <a:defRPr sz="500"/>
            </a:lvl4pPr>
            <a:lvl5pPr marL="914400" indent="0">
              <a:buNone/>
              <a:defRPr sz="500"/>
            </a:lvl5pPr>
            <a:lvl6pPr marL="1143000" indent="0">
              <a:buNone/>
              <a:defRPr sz="500"/>
            </a:lvl6pPr>
            <a:lvl7pPr marL="1371600" indent="0">
              <a:buNone/>
              <a:defRPr sz="500"/>
            </a:lvl7pPr>
            <a:lvl8pPr marL="1600200" indent="0">
              <a:buNone/>
              <a:defRPr sz="500"/>
            </a:lvl8pPr>
            <a:lvl9pPr marL="1828800" indent="0">
              <a:buNone/>
              <a:defRPr sz="500"/>
            </a:lvl9pPr>
          </a:lstStyle>
          <a:p>
            <a:pPr marL="0" marR="0" lvl="0" indent="0" algn="l" defTabSz="457200" rtl="0" eaLnBrk="1" fontAlgn="auto" latinLnBrk="0" hangingPunct="1">
              <a:lnSpc>
                <a:spcPts val="1550"/>
              </a:lnSpc>
              <a:spcBef>
                <a:spcPts val="0"/>
              </a:spcBef>
              <a:spcAft>
                <a:spcPts val="0"/>
              </a:spcAft>
              <a:buClrTx/>
              <a:buSzTx/>
              <a:buFont typeface="Arial" panose="020B0604020202020204" pitchFamily="34" charset="0"/>
              <a:buNone/>
              <a:tabLst/>
              <a:defRPr/>
            </a:pPr>
            <a:r>
              <a:rPr lang="en-US" sz="1200" b="0" i="0" spc="0" baseline="0" dirty="0" err="1">
                <a:solidFill>
                  <a:srgbClr val="000000">
                    <a:alpha val="100000"/>
                  </a:srgbClr>
                </a:solidFill>
                <a:latin typeface="IngoStem" panose="020B0503020203020204" pitchFamily="34" charset="0"/>
                <a:ea typeface="IngoStem" panose="020B0503020203020204" pitchFamily="34" charset="0"/>
                <a:cs typeface="IngoStem Regular" pitchFamily="34" charset="-120"/>
              </a:rPr>
              <a:t>Небольшой</a:t>
            </a:r>
            <a:r>
              <a:rPr lang="en-US" sz="1200" b="0" i="0" spc="0" baseline="0" dirty="0">
                <a:solidFill>
                  <a:srgbClr val="000000">
                    <a:alpha val="100000"/>
                  </a:srgbClr>
                </a:solidFill>
                <a:latin typeface="IngoStem" panose="020B0503020203020204" pitchFamily="34" charset="0"/>
                <a:ea typeface="IngoStem" panose="020B0503020203020204" pitchFamily="34" charset="0"/>
                <a:cs typeface="IngoStem Regular" pitchFamily="34" charset="-120"/>
              </a:rPr>
              <a:t> </a:t>
            </a:r>
            <a:r>
              <a:rPr lang="en-US" sz="1200" b="0" i="0" spc="0" baseline="0" dirty="0" err="1">
                <a:solidFill>
                  <a:srgbClr val="000000">
                    <a:alpha val="100000"/>
                  </a:srgbClr>
                </a:solidFill>
                <a:latin typeface="IngoStem" panose="020B0503020203020204" pitchFamily="34" charset="0"/>
                <a:ea typeface="IngoStem" panose="020B0503020203020204" pitchFamily="34" charset="0"/>
                <a:cs typeface="IngoStem Regular" pitchFamily="34" charset="-120"/>
              </a:rPr>
              <a:t>текст</a:t>
            </a:r>
            <a:r>
              <a:rPr lang="en-US" sz="1200" b="0" i="0" spc="0" baseline="0" dirty="0">
                <a:solidFill>
                  <a:srgbClr val="000000">
                    <a:alpha val="100000"/>
                  </a:srgbClr>
                </a:solidFill>
                <a:latin typeface="IngoStem" panose="020B0503020203020204" pitchFamily="34" charset="0"/>
                <a:ea typeface="IngoStem" panose="020B0503020203020204" pitchFamily="34" charset="0"/>
                <a:cs typeface="IngoStem Regular" pitchFamily="34" charset="-120"/>
              </a:rPr>
              <a:t> </a:t>
            </a:r>
            <a:r>
              <a:rPr lang="en-US" sz="1200" b="0" i="0" spc="0" baseline="0" dirty="0" err="1">
                <a:solidFill>
                  <a:srgbClr val="000000">
                    <a:alpha val="100000"/>
                  </a:srgbClr>
                </a:solidFill>
                <a:latin typeface="IngoStem" panose="020B0503020203020204" pitchFamily="34" charset="0"/>
                <a:ea typeface="IngoStem" panose="020B0503020203020204" pitchFamily="34" charset="0"/>
                <a:cs typeface="IngoStem Regular" pitchFamily="34" charset="-120"/>
              </a:rPr>
              <a:t>внутри</a:t>
            </a:r>
            <a:r>
              <a:rPr lang="en-US" sz="1200" b="0" i="0" spc="0" baseline="0" dirty="0">
                <a:solidFill>
                  <a:srgbClr val="000000">
                    <a:alpha val="100000"/>
                  </a:srgbClr>
                </a:solidFill>
                <a:latin typeface="IngoStem" panose="020B0503020203020204" pitchFamily="34" charset="0"/>
                <a:ea typeface="IngoStem" panose="020B0503020203020204" pitchFamily="34" charset="0"/>
                <a:cs typeface="IngoStem Regular" pitchFamily="34" charset="-120"/>
              </a:rPr>
              <a:t> </a:t>
            </a:r>
            <a:r>
              <a:rPr lang="en-US" sz="1200" b="0" i="0" spc="0" baseline="0" dirty="0" err="1">
                <a:solidFill>
                  <a:srgbClr val="000000">
                    <a:alpha val="100000"/>
                  </a:srgbClr>
                </a:solidFill>
                <a:latin typeface="IngoStem" panose="020B0503020203020204" pitchFamily="34" charset="0"/>
                <a:ea typeface="IngoStem" panose="020B0503020203020204" pitchFamily="34" charset="0"/>
                <a:cs typeface="IngoStem Regular" pitchFamily="34" charset="-120"/>
              </a:rPr>
              <a:t>плашки</a:t>
            </a:r>
            <a:r>
              <a:rPr lang="en-US" sz="1200" b="0" i="0" spc="0" baseline="0" dirty="0">
                <a:solidFill>
                  <a:srgbClr val="000000">
                    <a:alpha val="100000"/>
                  </a:srgbClr>
                </a:solidFill>
                <a:latin typeface="IngoStem" panose="020B0503020203020204" pitchFamily="34" charset="0"/>
                <a:ea typeface="IngoStem" panose="020B0503020203020204" pitchFamily="34" charset="0"/>
                <a:cs typeface="IngoStem Regular" pitchFamily="34" charset="-120"/>
              </a:rPr>
              <a:t> </a:t>
            </a:r>
            <a:r>
              <a:rPr lang="en-US" sz="1200" b="0" i="0" spc="0" baseline="0" dirty="0" err="1">
                <a:solidFill>
                  <a:srgbClr val="000000">
                    <a:alpha val="100000"/>
                  </a:srgbClr>
                </a:solidFill>
                <a:latin typeface="IngoStem" panose="020B0503020203020204" pitchFamily="34" charset="0"/>
                <a:ea typeface="IngoStem" panose="020B0503020203020204" pitchFamily="34" charset="0"/>
                <a:cs typeface="IngoStem Regular" pitchFamily="34" charset="-120"/>
              </a:rPr>
              <a:t>Небольшой</a:t>
            </a:r>
            <a:r>
              <a:rPr lang="en-US" sz="1200" b="0" i="0" spc="0" baseline="0" dirty="0">
                <a:solidFill>
                  <a:srgbClr val="000000">
                    <a:alpha val="100000"/>
                  </a:srgbClr>
                </a:solidFill>
                <a:latin typeface="IngoStem" panose="020B0503020203020204" pitchFamily="34" charset="0"/>
                <a:ea typeface="IngoStem" panose="020B0503020203020204" pitchFamily="34" charset="0"/>
                <a:cs typeface="IngoStem Regular" pitchFamily="34" charset="-120"/>
              </a:rPr>
              <a:t> </a:t>
            </a:r>
            <a:r>
              <a:rPr lang="en-US" sz="1200" b="0" i="0" spc="0" baseline="0" dirty="0" err="1">
                <a:solidFill>
                  <a:srgbClr val="000000">
                    <a:alpha val="100000"/>
                  </a:srgbClr>
                </a:solidFill>
                <a:latin typeface="IngoStem" panose="020B0503020203020204" pitchFamily="34" charset="0"/>
                <a:ea typeface="IngoStem" panose="020B0503020203020204" pitchFamily="34" charset="0"/>
                <a:cs typeface="IngoStem Regular" pitchFamily="34" charset="-120"/>
              </a:rPr>
              <a:t>текст</a:t>
            </a:r>
            <a:r>
              <a:rPr lang="en-US" sz="1200" b="0" i="0" spc="0" baseline="0" dirty="0">
                <a:solidFill>
                  <a:srgbClr val="000000">
                    <a:alpha val="100000"/>
                  </a:srgbClr>
                </a:solidFill>
                <a:latin typeface="IngoStem" panose="020B0503020203020204" pitchFamily="34" charset="0"/>
                <a:ea typeface="IngoStem" panose="020B0503020203020204" pitchFamily="34" charset="0"/>
                <a:cs typeface="IngoStem Regular" pitchFamily="34" charset="-120"/>
              </a:rPr>
              <a:t> </a:t>
            </a:r>
            <a:r>
              <a:rPr lang="en-US" sz="1200" b="0" i="0" spc="0" baseline="0" dirty="0" err="1">
                <a:solidFill>
                  <a:srgbClr val="000000">
                    <a:alpha val="100000"/>
                  </a:srgbClr>
                </a:solidFill>
                <a:latin typeface="IngoStem" panose="020B0503020203020204" pitchFamily="34" charset="0"/>
                <a:ea typeface="IngoStem" panose="020B0503020203020204" pitchFamily="34" charset="0"/>
                <a:cs typeface="IngoStem Regular" pitchFamily="34" charset="-120"/>
              </a:rPr>
              <a:t>плашки</a:t>
            </a:r>
            <a:r>
              <a:rPr lang="en-US" sz="1200" b="0" i="0" spc="0" baseline="0" dirty="0">
                <a:solidFill>
                  <a:srgbClr val="000000">
                    <a:alpha val="100000"/>
                  </a:srgbClr>
                </a:solidFill>
                <a:latin typeface="IngoStem" panose="020B0503020203020204" pitchFamily="34" charset="0"/>
                <a:ea typeface="IngoStem" panose="020B0503020203020204" pitchFamily="34" charset="0"/>
                <a:cs typeface="IngoStem Regular" pitchFamily="34" charset="-120"/>
              </a:rPr>
              <a:t> </a:t>
            </a:r>
            <a:r>
              <a:rPr lang="en-US" sz="1200" b="0" i="0" spc="0" baseline="0" dirty="0" err="1">
                <a:solidFill>
                  <a:srgbClr val="000000">
                    <a:alpha val="100000"/>
                  </a:srgbClr>
                </a:solidFill>
                <a:latin typeface="IngoStem" panose="020B0503020203020204" pitchFamily="34" charset="0"/>
                <a:ea typeface="IngoStem" panose="020B0503020203020204" pitchFamily="34" charset="0"/>
                <a:cs typeface="IngoStem Regular" pitchFamily="34" charset="-120"/>
              </a:rPr>
              <a:t>Небольшой</a:t>
            </a:r>
            <a:r>
              <a:rPr lang="en-US" sz="1200" b="0" i="0" spc="0" baseline="0" dirty="0">
                <a:solidFill>
                  <a:srgbClr val="000000">
                    <a:alpha val="100000"/>
                  </a:srgbClr>
                </a:solidFill>
                <a:latin typeface="IngoStem" panose="020B0503020203020204" pitchFamily="34" charset="0"/>
                <a:ea typeface="IngoStem" panose="020B0503020203020204" pitchFamily="34" charset="0"/>
                <a:cs typeface="IngoStem Regular" pitchFamily="34" charset="-120"/>
              </a:rPr>
              <a:t> </a:t>
            </a:r>
            <a:r>
              <a:rPr lang="en-US" sz="1200" b="0" i="0" spc="0" baseline="0" dirty="0" err="1">
                <a:solidFill>
                  <a:srgbClr val="000000">
                    <a:alpha val="100000"/>
                  </a:srgbClr>
                </a:solidFill>
                <a:latin typeface="IngoStem" panose="020B0503020203020204" pitchFamily="34" charset="0"/>
                <a:ea typeface="IngoStem" panose="020B0503020203020204" pitchFamily="34" charset="0"/>
                <a:cs typeface="IngoStem Regular" pitchFamily="34" charset="-120"/>
              </a:rPr>
              <a:t>текст</a:t>
            </a:r>
            <a:r>
              <a:rPr lang="en-US" sz="1200" b="0" i="0" spc="0" baseline="0" dirty="0">
                <a:solidFill>
                  <a:srgbClr val="000000">
                    <a:alpha val="100000"/>
                  </a:srgbClr>
                </a:solidFill>
                <a:latin typeface="IngoStem" panose="020B0503020203020204" pitchFamily="34" charset="0"/>
                <a:ea typeface="IngoStem" panose="020B0503020203020204" pitchFamily="34" charset="0"/>
                <a:cs typeface="IngoStem Regular" pitchFamily="34" charset="-120"/>
              </a:rPr>
              <a:t> </a:t>
            </a:r>
            <a:r>
              <a:rPr lang="en-US" sz="1200" b="0" i="0" spc="0" baseline="0" dirty="0" err="1">
                <a:solidFill>
                  <a:srgbClr val="000000">
                    <a:alpha val="100000"/>
                  </a:srgbClr>
                </a:solidFill>
                <a:latin typeface="IngoStem" panose="020B0503020203020204" pitchFamily="34" charset="0"/>
                <a:ea typeface="IngoStem" panose="020B0503020203020204" pitchFamily="34" charset="0"/>
                <a:cs typeface="IngoStem Regular" pitchFamily="34" charset="-120"/>
              </a:rPr>
              <a:t>внутри</a:t>
            </a:r>
            <a:r>
              <a:rPr lang="en-US" sz="1200" b="0" i="0" spc="0" baseline="0" dirty="0">
                <a:solidFill>
                  <a:srgbClr val="000000">
                    <a:alpha val="100000"/>
                  </a:srgbClr>
                </a:solidFill>
                <a:latin typeface="IngoStem" panose="020B0503020203020204" pitchFamily="34" charset="0"/>
                <a:ea typeface="IngoStem" panose="020B0503020203020204" pitchFamily="34" charset="0"/>
                <a:cs typeface="IngoStem Regular" pitchFamily="34" charset="-120"/>
              </a:rPr>
              <a:t> </a:t>
            </a:r>
            <a:r>
              <a:rPr lang="en-US" sz="1200" b="0" i="0" spc="0" baseline="0" dirty="0" err="1">
                <a:solidFill>
                  <a:srgbClr val="000000">
                    <a:alpha val="100000"/>
                  </a:srgbClr>
                </a:solidFill>
                <a:latin typeface="IngoStem" panose="020B0503020203020204" pitchFamily="34" charset="0"/>
                <a:ea typeface="IngoStem" panose="020B0503020203020204" pitchFamily="34" charset="0"/>
                <a:cs typeface="IngoStem Regular" pitchFamily="34" charset="-120"/>
              </a:rPr>
              <a:t>плашки</a:t>
            </a:r>
            <a:r>
              <a:rPr lang="en-US" sz="1200" b="0" i="0" spc="0" baseline="0" dirty="0">
                <a:solidFill>
                  <a:srgbClr val="000000">
                    <a:alpha val="100000"/>
                  </a:srgbClr>
                </a:solidFill>
                <a:latin typeface="IngoStem" panose="020B0503020203020204" pitchFamily="34" charset="0"/>
                <a:ea typeface="IngoStem" panose="020B0503020203020204" pitchFamily="34" charset="0"/>
                <a:cs typeface="IngoStem Regular" pitchFamily="34" charset="-120"/>
              </a:rPr>
              <a:t> </a:t>
            </a:r>
            <a:r>
              <a:rPr lang="en-US" sz="1200" b="0" i="0" spc="0" baseline="0" dirty="0" err="1">
                <a:solidFill>
                  <a:srgbClr val="000000">
                    <a:alpha val="100000"/>
                  </a:srgbClr>
                </a:solidFill>
                <a:latin typeface="IngoStem" panose="020B0503020203020204" pitchFamily="34" charset="0"/>
                <a:ea typeface="IngoStem" panose="020B0503020203020204" pitchFamily="34" charset="0"/>
                <a:cs typeface="IngoStem Regular" pitchFamily="34" charset="-120"/>
              </a:rPr>
              <a:t>Небольшой</a:t>
            </a:r>
            <a:r>
              <a:rPr lang="en-US" sz="1200" b="0" i="0" spc="0" baseline="0" dirty="0">
                <a:solidFill>
                  <a:srgbClr val="000000">
                    <a:alpha val="100000"/>
                  </a:srgbClr>
                </a:solidFill>
                <a:latin typeface="IngoStem" panose="020B0503020203020204" pitchFamily="34" charset="0"/>
                <a:ea typeface="IngoStem" panose="020B0503020203020204" pitchFamily="34" charset="0"/>
                <a:cs typeface="IngoStem Regular" pitchFamily="34" charset="-120"/>
              </a:rPr>
              <a:t> </a:t>
            </a:r>
            <a:r>
              <a:rPr lang="en-US" sz="1200" b="0" i="0" spc="0" baseline="0" dirty="0" err="1">
                <a:solidFill>
                  <a:srgbClr val="000000">
                    <a:alpha val="100000"/>
                  </a:srgbClr>
                </a:solidFill>
                <a:latin typeface="IngoStem" panose="020B0503020203020204" pitchFamily="34" charset="0"/>
                <a:ea typeface="IngoStem" panose="020B0503020203020204" pitchFamily="34" charset="0"/>
                <a:cs typeface="IngoStem Regular" pitchFamily="34" charset="-120"/>
              </a:rPr>
              <a:t>текст</a:t>
            </a:r>
            <a:r>
              <a:rPr lang="en-US" sz="1200" b="0" i="0" spc="0" baseline="0" dirty="0">
                <a:solidFill>
                  <a:srgbClr val="000000">
                    <a:alpha val="100000"/>
                  </a:srgbClr>
                </a:solidFill>
                <a:latin typeface="IngoStem" panose="020B0503020203020204" pitchFamily="34" charset="0"/>
                <a:ea typeface="IngoStem" panose="020B0503020203020204" pitchFamily="34" charset="0"/>
                <a:cs typeface="IngoStem Regular" pitchFamily="34" charset="-120"/>
              </a:rPr>
              <a:t> </a:t>
            </a:r>
            <a:r>
              <a:rPr lang="en-US" sz="1200" b="0" i="0" spc="0" baseline="0" dirty="0" err="1">
                <a:solidFill>
                  <a:srgbClr val="000000">
                    <a:alpha val="100000"/>
                  </a:srgbClr>
                </a:solidFill>
                <a:latin typeface="IngoStem" panose="020B0503020203020204" pitchFamily="34" charset="0"/>
                <a:ea typeface="IngoStem" panose="020B0503020203020204" pitchFamily="34" charset="0"/>
                <a:cs typeface="IngoStem Regular" pitchFamily="34" charset="-120"/>
              </a:rPr>
              <a:t>внутри</a:t>
            </a:r>
            <a:r>
              <a:rPr lang="en-US" sz="1200" b="0" i="0" spc="0" baseline="0" dirty="0">
                <a:solidFill>
                  <a:srgbClr val="000000">
                    <a:alpha val="100000"/>
                  </a:srgbClr>
                </a:solidFill>
                <a:latin typeface="IngoStem" panose="020B0503020203020204" pitchFamily="34" charset="0"/>
                <a:ea typeface="IngoStem" panose="020B0503020203020204" pitchFamily="34" charset="0"/>
                <a:cs typeface="IngoStem Regular" pitchFamily="34" charset="-120"/>
              </a:rPr>
              <a:t> </a:t>
            </a:r>
            <a:r>
              <a:rPr lang="en-US" sz="1200" b="0" i="0" spc="0" baseline="0" dirty="0" err="1">
                <a:solidFill>
                  <a:srgbClr val="000000">
                    <a:alpha val="100000"/>
                  </a:srgbClr>
                </a:solidFill>
                <a:latin typeface="IngoStem" panose="020B0503020203020204" pitchFamily="34" charset="0"/>
                <a:ea typeface="IngoStem" panose="020B0503020203020204" pitchFamily="34" charset="0"/>
                <a:cs typeface="IngoStem Regular" pitchFamily="34" charset="-120"/>
              </a:rPr>
              <a:t>плашки</a:t>
            </a:r>
            <a:r>
              <a:rPr lang="en-US" sz="1200" b="0" i="0" spc="0" baseline="0" dirty="0">
                <a:solidFill>
                  <a:srgbClr val="000000">
                    <a:alpha val="100000"/>
                  </a:srgbClr>
                </a:solidFill>
                <a:latin typeface="IngoStem" panose="020B0503020203020204" pitchFamily="34" charset="0"/>
                <a:ea typeface="IngoStem" panose="020B0503020203020204" pitchFamily="34" charset="0"/>
                <a:cs typeface="IngoStem Regular" pitchFamily="34" charset="-120"/>
              </a:rPr>
              <a:t> </a:t>
            </a:r>
            <a:endParaRPr lang="en-US" sz="1200" b="0" i="0" spc="0" baseline="0" dirty="0">
              <a:latin typeface="IngoStem" panose="020B0503020203020204" pitchFamily="34" charset="0"/>
              <a:ea typeface="IngoStem" panose="020B0503020203020204" pitchFamily="34" charset="0"/>
            </a:endParaRPr>
          </a:p>
        </p:txBody>
      </p:sp>
      <p:sp>
        <p:nvSpPr>
          <p:cNvPr id="19" name="Текст 10">
            <a:extLst>
              <a:ext uri="{FF2B5EF4-FFF2-40B4-BE49-F238E27FC236}">
                <a16:creationId xmlns:a16="http://schemas.microsoft.com/office/drawing/2014/main" id="{F7526E97-729F-134F-4DAB-08DD9B99D05D}"/>
              </a:ext>
            </a:extLst>
          </p:cNvPr>
          <p:cNvSpPr>
            <a:spLocks noGrp="1"/>
          </p:cNvSpPr>
          <p:nvPr>
            <p:ph type="body" sz="quarter" idx="10" hasCustomPrompt="1"/>
          </p:nvPr>
        </p:nvSpPr>
        <p:spPr>
          <a:xfrm>
            <a:off x="340830" y="2458276"/>
            <a:ext cx="1081787" cy="555706"/>
          </a:xfrm>
          <a:prstGeom prst="rect">
            <a:avLst/>
          </a:prstGeom>
        </p:spPr>
        <p:txBody>
          <a:bodyPr wrap="square" lIns="0" tIns="0" rIns="0" bIns="180000">
            <a:spAutoFit/>
          </a:bodyPr>
          <a:lstStyle>
            <a:lvl1pPr marL="0" indent="0" algn="r">
              <a:buNone/>
              <a:defRPr sz="2700" b="1" i="0" spc="-150">
                <a:solidFill>
                  <a:srgbClr val="0062D2"/>
                </a:solidFill>
                <a:latin typeface="IngoStem Bold" panose="020B0503020203020204" pitchFamily="34" charset="0"/>
                <a:ea typeface="IngoStem Bold" panose="020B0503020203020204" pitchFamily="34" charset="0"/>
              </a:defRPr>
            </a:lvl1pPr>
            <a:lvl2pPr>
              <a:defRPr sz="2700">
                <a:latin typeface="IngoStem" panose="020B0503020203020204" pitchFamily="34" charset="0"/>
                <a:ea typeface="IngoStem" panose="020B0503020203020204" pitchFamily="34" charset="0"/>
              </a:defRPr>
            </a:lvl2pPr>
            <a:lvl3pPr>
              <a:defRPr sz="2700">
                <a:latin typeface="IngoStem" panose="020B0503020203020204" pitchFamily="34" charset="0"/>
                <a:ea typeface="IngoStem" panose="020B0503020203020204" pitchFamily="34" charset="0"/>
              </a:defRPr>
            </a:lvl3pPr>
            <a:lvl4pPr>
              <a:defRPr sz="2700">
                <a:latin typeface="IngoStem" panose="020B0503020203020204" pitchFamily="34" charset="0"/>
                <a:ea typeface="IngoStem" panose="020B0503020203020204" pitchFamily="34" charset="0"/>
              </a:defRPr>
            </a:lvl4pPr>
            <a:lvl5pPr>
              <a:defRPr sz="2700">
                <a:latin typeface="IngoStem" panose="020B0503020203020204" pitchFamily="34" charset="0"/>
                <a:ea typeface="IngoStem" panose="020B0503020203020204" pitchFamily="34" charset="0"/>
              </a:defRPr>
            </a:lvl5pPr>
          </a:lstStyle>
          <a:p>
            <a:pPr lvl="0"/>
            <a:r>
              <a:rPr lang="ru-RU" dirty="0"/>
              <a:t>2010</a:t>
            </a:r>
          </a:p>
        </p:txBody>
      </p:sp>
      <p:sp>
        <p:nvSpPr>
          <p:cNvPr id="20" name="Текст 22">
            <a:extLst>
              <a:ext uri="{FF2B5EF4-FFF2-40B4-BE49-F238E27FC236}">
                <a16:creationId xmlns:a16="http://schemas.microsoft.com/office/drawing/2014/main" id="{D867FA05-2156-0088-792B-69ED50A6C0A2}"/>
              </a:ext>
            </a:extLst>
          </p:cNvPr>
          <p:cNvSpPr>
            <a:spLocks noGrp="1"/>
          </p:cNvSpPr>
          <p:nvPr>
            <p:ph type="body" sz="quarter" idx="17" hasCustomPrompt="1"/>
          </p:nvPr>
        </p:nvSpPr>
        <p:spPr>
          <a:xfrm>
            <a:off x="1422617" y="2472191"/>
            <a:ext cx="4451350" cy="466725"/>
          </a:xfrm>
          <a:prstGeom prst="rect">
            <a:avLst/>
          </a:prstGeom>
        </p:spPr>
        <p:txBody>
          <a:bodyPr lIns="540000" tIns="144000" rIns="0" bIns="251999">
            <a:normAutofit/>
          </a:bodyPr>
          <a:lstStyle>
            <a:lvl1pPr marL="0" indent="0">
              <a:buNone/>
              <a:defRPr sz="2000" b="1" i="0">
                <a:latin typeface="IngoStem Medium" panose="020B0503020203020204" pitchFamily="34" charset="0"/>
                <a:ea typeface="IngoStem Medium" panose="020B0503020203020204" pitchFamily="34" charset="0"/>
              </a:defRPr>
            </a:lvl1pPr>
            <a:lvl2pPr>
              <a:defRPr b="1" i="0">
                <a:latin typeface="IngoStem Bold" panose="020B0503020203020204" pitchFamily="34" charset="0"/>
                <a:ea typeface="IngoStem Bold" panose="020B0503020203020204" pitchFamily="34" charset="0"/>
              </a:defRPr>
            </a:lvl2pPr>
            <a:lvl3pPr>
              <a:defRPr b="1" i="0">
                <a:latin typeface="IngoStem Bold" panose="020B0503020203020204" pitchFamily="34" charset="0"/>
                <a:ea typeface="IngoStem Bold" panose="020B0503020203020204" pitchFamily="34" charset="0"/>
              </a:defRPr>
            </a:lvl3pPr>
            <a:lvl4pPr>
              <a:defRPr b="1" i="0">
                <a:latin typeface="IngoStem Bold" panose="020B0503020203020204" pitchFamily="34" charset="0"/>
                <a:ea typeface="IngoStem Bold" panose="020B0503020203020204" pitchFamily="34" charset="0"/>
              </a:defRPr>
            </a:lvl4pPr>
            <a:lvl5pPr>
              <a:defRPr b="1" i="0">
                <a:latin typeface="IngoStem Bold" panose="020B0503020203020204" pitchFamily="34" charset="0"/>
                <a:ea typeface="IngoStem Bold" panose="020B0503020203020204" pitchFamily="34" charset="0"/>
              </a:defRPr>
            </a:lvl5pPr>
          </a:lstStyle>
          <a:p>
            <a:pPr lvl="0"/>
            <a:r>
              <a:rPr lang="ru-RU" dirty="0"/>
              <a:t>Заголовок</a:t>
            </a:r>
          </a:p>
        </p:txBody>
      </p:sp>
      <p:sp>
        <p:nvSpPr>
          <p:cNvPr id="23" name="Текст 3">
            <a:extLst>
              <a:ext uri="{FF2B5EF4-FFF2-40B4-BE49-F238E27FC236}">
                <a16:creationId xmlns:a16="http://schemas.microsoft.com/office/drawing/2014/main" id="{17BC3D3D-046A-C93C-C8FB-839BD3C41A76}"/>
              </a:ext>
            </a:extLst>
          </p:cNvPr>
          <p:cNvSpPr>
            <a:spLocks noGrp="1"/>
          </p:cNvSpPr>
          <p:nvPr>
            <p:ph type="body" sz="half" idx="18" hasCustomPrompt="1"/>
          </p:nvPr>
        </p:nvSpPr>
        <p:spPr>
          <a:xfrm>
            <a:off x="1427571" y="4258973"/>
            <a:ext cx="4446876" cy="550863"/>
          </a:xfrm>
          <a:prstGeom prst="rect">
            <a:avLst/>
          </a:prstGeom>
        </p:spPr>
        <p:txBody>
          <a:bodyPr lIns="503998" tIns="0" rIns="0" bIns="251999">
            <a:normAutofit/>
          </a:bodyPr>
          <a:lstStyle>
            <a:lvl1pPr marL="0" indent="0">
              <a:lnSpc>
                <a:spcPts val="1550"/>
              </a:lnSpc>
              <a:spcBef>
                <a:spcPts val="0"/>
              </a:spcBef>
              <a:buNone/>
              <a:defRPr sz="1200" b="0" i="0">
                <a:latin typeface="IngoStem" panose="020B0503020203020204" pitchFamily="34" charset="0"/>
                <a:ea typeface="IngoStem" panose="020B0503020203020204" pitchFamily="34" charset="0"/>
              </a:defRPr>
            </a:lvl1pPr>
            <a:lvl2pPr marL="228600" indent="0">
              <a:buNone/>
              <a:defRPr sz="700"/>
            </a:lvl2pPr>
            <a:lvl3pPr marL="457200" indent="0">
              <a:buNone/>
              <a:defRPr sz="600"/>
            </a:lvl3pPr>
            <a:lvl4pPr marL="685800" indent="0">
              <a:buNone/>
              <a:defRPr sz="500"/>
            </a:lvl4pPr>
            <a:lvl5pPr marL="914400" indent="0">
              <a:buNone/>
              <a:defRPr sz="500"/>
            </a:lvl5pPr>
            <a:lvl6pPr marL="1143000" indent="0">
              <a:buNone/>
              <a:defRPr sz="500"/>
            </a:lvl6pPr>
            <a:lvl7pPr marL="1371600" indent="0">
              <a:buNone/>
              <a:defRPr sz="500"/>
            </a:lvl7pPr>
            <a:lvl8pPr marL="1600200" indent="0">
              <a:buNone/>
              <a:defRPr sz="500"/>
            </a:lvl8pPr>
            <a:lvl9pPr marL="1828800" indent="0">
              <a:buNone/>
              <a:defRPr sz="500"/>
            </a:lvl9pPr>
          </a:lstStyle>
          <a:p>
            <a:pPr marL="0" marR="0" lvl="0" indent="0" algn="l" defTabSz="457200" rtl="0" eaLnBrk="1" fontAlgn="auto" latinLnBrk="0" hangingPunct="1">
              <a:lnSpc>
                <a:spcPts val="1550"/>
              </a:lnSpc>
              <a:spcBef>
                <a:spcPts val="0"/>
              </a:spcBef>
              <a:spcAft>
                <a:spcPts val="0"/>
              </a:spcAft>
              <a:buClrTx/>
              <a:buSzTx/>
              <a:buFont typeface="Arial" panose="020B0604020202020204" pitchFamily="34" charset="0"/>
              <a:buNone/>
              <a:tabLst/>
              <a:defRPr/>
            </a:pPr>
            <a:r>
              <a:rPr lang="en-US" sz="1200" b="0" i="0" spc="0" baseline="0" dirty="0" err="1">
                <a:solidFill>
                  <a:srgbClr val="000000">
                    <a:alpha val="100000"/>
                  </a:srgbClr>
                </a:solidFill>
                <a:latin typeface="IngoStem" panose="020B0503020203020204" pitchFamily="34" charset="0"/>
                <a:ea typeface="IngoStem" panose="020B0503020203020204" pitchFamily="34" charset="0"/>
                <a:cs typeface="IngoStem Regular" pitchFamily="34" charset="-120"/>
              </a:rPr>
              <a:t>Небольшой</a:t>
            </a:r>
            <a:r>
              <a:rPr lang="en-US" sz="1200" b="0" i="0" spc="0" baseline="0" dirty="0">
                <a:solidFill>
                  <a:srgbClr val="000000">
                    <a:alpha val="100000"/>
                  </a:srgbClr>
                </a:solidFill>
                <a:latin typeface="IngoStem" panose="020B0503020203020204" pitchFamily="34" charset="0"/>
                <a:ea typeface="IngoStem" panose="020B0503020203020204" pitchFamily="34" charset="0"/>
                <a:cs typeface="IngoStem Regular" pitchFamily="34" charset="-120"/>
              </a:rPr>
              <a:t> </a:t>
            </a:r>
            <a:r>
              <a:rPr lang="en-US" sz="1200" b="0" i="0" spc="0" baseline="0" dirty="0" err="1">
                <a:solidFill>
                  <a:srgbClr val="000000">
                    <a:alpha val="100000"/>
                  </a:srgbClr>
                </a:solidFill>
                <a:latin typeface="IngoStem" panose="020B0503020203020204" pitchFamily="34" charset="0"/>
                <a:ea typeface="IngoStem" panose="020B0503020203020204" pitchFamily="34" charset="0"/>
                <a:cs typeface="IngoStem Regular" pitchFamily="34" charset="-120"/>
              </a:rPr>
              <a:t>текст</a:t>
            </a:r>
            <a:r>
              <a:rPr lang="en-US" sz="1200" b="0" i="0" spc="0" baseline="0" dirty="0">
                <a:solidFill>
                  <a:srgbClr val="000000">
                    <a:alpha val="100000"/>
                  </a:srgbClr>
                </a:solidFill>
                <a:latin typeface="IngoStem" panose="020B0503020203020204" pitchFamily="34" charset="0"/>
                <a:ea typeface="IngoStem" panose="020B0503020203020204" pitchFamily="34" charset="0"/>
                <a:cs typeface="IngoStem Regular" pitchFamily="34" charset="-120"/>
              </a:rPr>
              <a:t> </a:t>
            </a:r>
            <a:r>
              <a:rPr lang="en-US" sz="1200" b="0" i="0" spc="0" baseline="0" dirty="0" err="1">
                <a:solidFill>
                  <a:srgbClr val="000000">
                    <a:alpha val="100000"/>
                  </a:srgbClr>
                </a:solidFill>
                <a:latin typeface="IngoStem" panose="020B0503020203020204" pitchFamily="34" charset="0"/>
                <a:ea typeface="IngoStem" panose="020B0503020203020204" pitchFamily="34" charset="0"/>
                <a:cs typeface="IngoStem Regular" pitchFamily="34" charset="-120"/>
              </a:rPr>
              <a:t>внутри</a:t>
            </a:r>
            <a:r>
              <a:rPr lang="en-US" sz="1200" b="0" i="0" spc="0" baseline="0" dirty="0">
                <a:solidFill>
                  <a:srgbClr val="000000">
                    <a:alpha val="100000"/>
                  </a:srgbClr>
                </a:solidFill>
                <a:latin typeface="IngoStem" panose="020B0503020203020204" pitchFamily="34" charset="0"/>
                <a:ea typeface="IngoStem" panose="020B0503020203020204" pitchFamily="34" charset="0"/>
                <a:cs typeface="IngoStem Regular" pitchFamily="34" charset="-120"/>
              </a:rPr>
              <a:t> </a:t>
            </a:r>
            <a:r>
              <a:rPr lang="en-US" sz="1200" b="0" i="0" spc="0" baseline="0" dirty="0" err="1">
                <a:solidFill>
                  <a:srgbClr val="000000">
                    <a:alpha val="100000"/>
                  </a:srgbClr>
                </a:solidFill>
                <a:latin typeface="IngoStem" panose="020B0503020203020204" pitchFamily="34" charset="0"/>
                <a:ea typeface="IngoStem" panose="020B0503020203020204" pitchFamily="34" charset="0"/>
                <a:cs typeface="IngoStem Regular" pitchFamily="34" charset="-120"/>
              </a:rPr>
              <a:t>плашки</a:t>
            </a:r>
            <a:r>
              <a:rPr lang="en-US" sz="1200" b="0" i="0" spc="0" baseline="0" dirty="0">
                <a:solidFill>
                  <a:srgbClr val="000000">
                    <a:alpha val="100000"/>
                  </a:srgbClr>
                </a:solidFill>
                <a:latin typeface="IngoStem" panose="020B0503020203020204" pitchFamily="34" charset="0"/>
                <a:ea typeface="IngoStem" panose="020B0503020203020204" pitchFamily="34" charset="0"/>
                <a:cs typeface="IngoStem Regular" pitchFamily="34" charset="-120"/>
              </a:rPr>
              <a:t> </a:t>
            </a:r>
            <a:r>
              <a:rPr lang="en-US" sz="1200" b="0" i="0" spc="0" baseline="0" dirty="0" err="1">
                <a:solidFill>
                  <a:srgbClr val="000000">
                    <a:alpha val="100000"/>
                  </a:srgbClr>
                </a:solidFill>
                <a:latin typeface="IngoStem" panose="020B0503020203020204" pitchFamily="34" charset="0"/>
                <a:ea typeface="IngoStem" panose="020B0503020203020204" pitchFamily="34" charset="0"/>
                <a:cs typeface="IngoStem Regular" pitchFamily="34" charset="-120"/>
              </a:rPr>
              <a:t>Небольшой</a:t>
            </a:r>
            <a:r>
              <a:rPr lang="en-US" sz="1200" b="0" i="0" spc="0" baseline="0" dirty="0">
                <a:solidFill>
                  <a:srgbClr val="000000">
                    <a:alpha val="100000"/>
                  </a:srgbClr>
                </a:solidFill>
                <a:latin typeface="IngoStem" panose="020B0503020203020204" pitchFamily="34" charset="0"/>
                <a:ea typeface="IngoStem" panose="020B0503020203020204" pitchFamily="34" charset="0"/>
                <a:cs typeface="IngoStem Regular" pitchFamily="34" charset="-120"/>
              </a:rPr>
              <a:t> </a:t>
            </a:r>
            <a:r>
              <a:rPr lang="en-US" sz="1200" b="0" i="0" spc="0" baseline="0" dirty="0" err="1">
                <a:solidFill>
                  <a:srgbClr val="000000">
                    <a:alpha val="100000"/>
                  </a:srgbClr>
                </a:solidFill>
                <a:latin typeface="IngoStem" panose="020B0503020203020204" pitchFamily="34" charset="0"/>
                <a:ea typeface="IngoStem" panose="020B0503020203020204" pitchFamily="34" charset="0"/>
                <a:cs typeface="IngoStem Regular" pitchFamily="34" charset="-120"/>
              </a:rPr>
              <a:t>текст</a:t>
            </a:r>
            <a:r>
              <a:rPr lang="en-US" sz="1200" b="0" i="0" spc="0" baseline="0" dirty="0">
                <a:solidFill>
                  <a:srgbClr val="000000">
                    <a:alpha val="100000"/>
                  </a:srgbClr>
                </a:solidFill>
                <a:latin typeface="IngoStem" panose="020B0503020203020204" pitchFamily="34" charset="0"/>
                <a:ea typeface="IngoStem" panose="020B0503020203020204" pitchFamily="34" charset="0"/>
                <a:cs typeface="IngoStem Regular" pitchFamily="34" charset="-120"/>
              </a:rPr>
              <a:t> </a:t>
            </a:r>
            <a:r>
              <a:rPr lang="en-US" sz="1200" b="0" i="0" spc="0" baseline="0" dirty="0" err="1">
                <a:solidFill>
                  <a:srgbClr val="000000">
                    <a:alpha val="100000"/>
                  </a:srgbClr>
                </a:solidFill>
                <a:latin typeface="IngoStem" panose="020B0503020203020204" pitchFamily="34" charset="0"/>
                <a:ea typeface="IngoStem" panose="020B0503020203020204" pitchFamily="34" charset="0"/>
                <a:cs typeface="IngoStem Regular" pitchFamily="34" charset="-120"/>
              </a:rPr>
              <a:t>плашки</a:t>
            </a:r>
            <a:r>
              <a:rPr lang="en-US" sz="1200" b="0" i="0" spc="0" baseline="0" dirty="0">
                <a:solidFill>
                  <a:srgbClr val="000000">
                    <a:alpha val="100000"/>
                  </a:srgbClr>
                </a:solidFill>
                <a:latin typeface="IngoStem" panose="020B0503020203020204" pitchFamily="34" charset="0"/>
                <a:ea typeface="IngoStem" panose="020B0503020203020204" pitchFamily="34" charset="0"/>
                <a:cs typeface="IngoStem Regular" pitchFamily="34" charset="-120"/>
              </a:rPr>
              <a:t> </a:t>
            </a:r>
            <a:r>
              <a:rPr lang="en-US" sz="1200" b="0" i="0" spc="0" baseline="0" dirty="0" err="1">
                <a:solidFill>
                  <a:srgbClr val="000000">
                    <a:alpha val="100000"/>
                  </a:srgbClr>
                </a:solidFill>
                <a:latin typeface="IngoStem" panose="020B0503020203020204" pitchFamily="34" charset="0"/>
                <a:ea typeface="IngoStem" panose="020B0503020203020204" pitchFamily="34" charset="0"/>
                <a:cs typeface="IngoStem Regular" pitchFamily="34" charset="-120"/>
              </a:rPr>
              <a:t>Небольшой</a:t>
            </a:r>
            <a:r>
              <a:rPr lang="en-US" sz="1200" b="0" i="0" spc="0" baseline="0" dirty="0">
                <a:solidFill>
                  <a:srgbClr val="000000">
                    <a:alpha val="100000"/>
                  </a:srgbClr>
                </a:solidFill>
                <a:latin typeface="IngoStem" panose="020B0503020203020204" pitchFamily="34" charset="0"/>
                <a:ea typeface="IngoStem" panose="020B0503020203020204" pitchFamily="34" charset="0"/>
                <a:cs typeface="IngoStem Regular" pitchFamily="34" charset="-120"/>
              </a:rPr>
              <a:t> </a:t>
            </a:r>
            <a:r>
              <a:rPr lang="en-US" sz="1200" b="0" i="0" spc="0" baseline="0" dirty="0" err="1">
                <a:solidFill>
                  <a:srgbClr val="000000">
                    <a:alpha val="100000"/>
                  </a:srgbClr>
                </a:solidFill>
                <a:latin typeface="IngoStem" panose="020B0503020203020204" pitchFamily="34" charset="0"/>
                <a:ea typeface="IngoStem" panose="020B0503020203020204" pitchFamily="34" charset="0"/>
                <a:cs typeface="IngoStem Regular" pitchFamily="34" charset="-120"/>
              </a:rPr>
              <a:t>текст</a:t>
            </a:r>
            <a:r>
              <a:rPr lang="en-US" sz="1200" b="0" i="0" spc="0" baseline="0" dirty="0">
                <a:solidFill>
                  <a:srgbClr val="000000">
                    <a:alpha val="100000"/>
                  </a:srgbClr>
                </a:solidFill>
                <a:latin typeface="IngoStem" panose="020B0503020203020204" pitchFamily="34" charset="0"/>
                <a:ea typeface="IngoStem" panose="020B0503020203020204" pitchFamily="34" charset="0"/>
                <a:cs typeface="IngoStem Regular" pitchFamily="34" charset="-120"/>
              </a:rPr>
              <a:t> </a:t>
            </a:r>
            <a:r>
              <a:rPr lang="en-US" sz="1200" b="0" i="0" spc="0" baseline="0" dirty="0" err="1">
                <a:solidFill>
                  <a:srgbClr val="000000">
                    <a:alpha val="100000"/>
                  </a:srgbClr>
                </a:solidFill>
                <a:latin typeface="IngoStem" panose="020B0503020203020204" pitchFamily="34" charset="0"/>
                <a:ea typeface="IngoStem" panose="020B0503020203020204" pitchFamily="34" charset="0"/>
                <a:cs typeface="IngoStem Regular" pitchFamily="34" charset="-120"/>
              </a:rPr>
              <a:t>внутри</a:t>
            </a:r>
            <a:r>
              <a:rPr lang="en-US" sz="1200" b="0" i="0" spc="0" baseline="0" dirty="0">
                <a:solidFill>
                  <a:srgbClr val="000000">
                    <a:alpha val="100000"/>
                  </a:srgbClr>
                </a:solidFill>
                <a:latin typeface="IngoStem" panose="020B0503020203020204" pitchFamily="34" charset="0"/>
                <a:ea typeface="IngoStem" panose="020B0503020203020204" pitchFamily="34" charset="0"/>
                <a:cs typeface="IngoStem Regular" pitchFamily="34" charset="-120"/>
              </a:rPr>
              <a:t> </a:t>
            </a:r>
            <a:r>
              <a:rPr lang="en-US" sz="1200" b="0" i="0" spc="0" baseline="0" dirty="0" err="1">
                <a:solidFill>
                  <a:srgbClr val="000000">
                    <a:alpha val="100000"/>
                  </a:srgbClr>
                </a:solidFill>
                <a:latin typeface="IngoStem" panose="020B0503020203020204" pitchFamily="34" charset="0"/>
                <a:ea typeface="IngoStem" panose="020B0503020203020204" pitchFamily="34" charset="0"/>
                <a:cs typeface="IngoStem Regular" pitchFamily="34" charset="-120"/>
              </a:rPr>
              <a:t>плашки</a:t>
            </a:r>
            <a:r>
              <a:rPr lang="en-US" sz="1200" b="0" i="0" spc="0" baseline="0" dirty="0">
                <a:solidFill>
                  <a:srgbClr val="000000">
                    <a:alpha val="100000"/>
                  </a:srgbClr>
                </a:solidFill>
                <a:latin typeface="IngoStem" panose="020B0503020203020204" pitchFamily="34" charset="0"/>
                <a:ea typeface="IngoStem" panose="020B0503020203020204" pitchFamily="34" charset="0"/>
                <a:cs typeface="IngoStem Regular" pitchFamily="34" charset="-120"/>
              </a:rPr>
              <a:t> </a:t>
            </a:r>
            <a:r>
              <a:rPr lang="en-US" sz="1200" b="0" i="0" spc="0" baseline="0" dirty="0" err="1">
                <a:solidFill>
                  <a:srgbClr val="000000">
                    <a:alpha val="100000"/>
                  </a:srgbClr>
                </a:solidFill>
                <a:latin typeface="IngoStem" panose="020B0503020203020204" pitchFamily="34" charset="0"/>
                <a:ea typeface="IngoStem" panose="020B0503020203020204" pitchFamily="34" charset="0"/>
                <a:cs typeface="IngoStem Regular" pitchFamily="34" charset="-120"/>
              </a:rPr>
              <a:t>Небольшой</a:t>
            </a:r>
            <a:r>
              <a:rPr lang="en-US" sz="1200" b="0" i="0" spc="0" baseline="0" dirty="0">
                <a:solidFill>
                  <a:srgbClr val="000000">
                    <a:alpha val="100000"/>
                  </a:srgbClr>
                </a:solidFill>
                <a:latin typeface="IngoStem" panose="020B0503020203020204" pitchFamily="34" charset="0"/>
                <a:ea typeface="IngoStem" panose="020B0503020203020204" pitchFamily="34" charset="0"/>
                <a:cs typeface="IngoStem Regular" pitchFamily="34" charset="-120"/>
              </a:rPr>
              <a:t> </a:t>
            </a:r>
            <a:r>
              <a:rPr lang="en-US" sz="1200" b="0" i="0" spc="0" baseline="0" dirty="0" err="1">
                <a:solidFill>
                  <a:srgbClr val="000000">
                    <a:alpha val="100000"/>
                  </a:srgbClr>
                </a:solidFill>
                <a:latin typeface="IngoStem" panose="020B0503020203020204" pitchFamily="34" charset="0"/>
                <a:ea typeface="IngoStem" panose="020B0503020203020204" pitchFamily="34" charset="0"/>
                <a:cs typeface="IngoStem Regular" pitchFamily="34" charset="-120"/>
              </a:rPr>
              <a:t>текст</a:t>
            </a:r>
            <a:r>
              <a:rPr lang="en-US" sz="1200" b="0" i="0" spc="0" baseline="0" dirty="0">
                <a:solidFill>
                  <a:srgbClr val="000000">
                    <a:alpha val="100000"/>
                  </a:srgbClr>
                </a:solidFill>
                <a:latin typeface="IngoStem" panose="020B0503020203020204" pitchFamily="34" charset="0"/>
                <a:ea typeface="IngoStem" panose="020B0503020203020204" pitchFamily="34" charset="0"/>
                <a:cs typeface="IngoStem Regular" pitchFamily="34" charset="-120"/>
              </a:rPr>
              <a:t> </a:t>
            </a:r>
            <a:r>
              <a:rPr lang="en-US" sz="1200" b="0" i="0" spc="0" baseline="0" dirty="0" err="1">
                <a:solidFill>
                  <a:srgbClr val="000000">
                    <a:alpha val="100000"/>
                  </a:srgbClr>
                </a:solidFill>
                <a:latin typeface="IngoStem" panose="020B0503020203020204" pitchFamily="34" charset="0"/>
                <a:ea typeface="IngoStem" panose="020B0503020203020204" pitchFamily="34" charset="0"/>
                <a:cs typeface="IngoStem Regular" pitchFamily="34" charset="-120"/>
              </a:rPr>
              <a:t>внутри</a:t>
            </a:r>
            <a:r>
              <a:rPr lang="en-US" sz="1200" b="0" i="0" spc="0" baseline="0" dirty="0">
                <a:solidFill>
                  <a:srgbClr val="000000">
                    <a:alpha val="100000"/>
                  </a:srgbClr>
                </a:solidFill>
                <a:latin typeface="IngoStem" panose="020B0503020203020204" pitchFamily="34" charset="0"/>
                <a:ea typeface="IngoStem" panose="020B0503020203020204" pitchFamily="34" charset="0"/>
                <a:cs typeface="IngoStem Regular" pitchFamily="34" charset="-120"/>
              </a:rPr>
              <a:t> </a:t>
            </a:r>
            <a:r>
              <a:rPr lang="en-US" sz="1200" b="0" i="0" spc="0" baseline="0" dirty="0" err="1">
                <a:solidFill>
                  <a:srgbClr val="000000">
                    <a:alpha val="100000"/>
                  </a:srgbClr>
                </a:solidFill>
                <a:latin typeface="IngoStem" panose="020B0503020203020204" pitchFamily="34" charset="0"/>
                <a:ea typeface="IngoStem" panose="020B0503020203020204" pitchFamily="34" charset="0"/>
                <a:cs typeface="IngoStem Regular" pitchFamily="34" charset="-120"/>
              </a:rPr>
              <a:t>плашки</a:t>
            </a:r>
            <a:r>
              <a:rPr lang="en-US" sz="1200" b="0" i="0" spc="0" baseline="0" dirty="0">
                <a:solidFill>
                  <a:srgbClr val="000000">
                    <a:alpha val="100000"/>
                  </a:srgbClr>
                </a:solidFill>
                <a:latin typeface="IngoStem" panose="020B0503020203020204" pitchFamily="34" charset="0"/>
                <a:ea typeface="IngoStem" panose="020B0503020203020204" pitchFamily="34" charset="0"/>
                <a:cs typeface="IngoStem Regular" pitchFamily="34" charset="-120"/>
              </a:rPr>
              <a:t> </a:t>
            </a:r>
            <a:endParaRPr lang="en-US" sz="1200" b="0" i="0" spc="0" baseline="0" dirty="0">
              <a:latin typeface="IngoStem" panose="020B0503020203020204" pitchFamily="34" charset="0"/>
              <a:ea typeface="IngoStem" panose="020B0503020203020204" pitchFamily="34" charset="0"/>
            </a:endParaRPr>
          </a:p>
        </p:txBody>
      </p:sp>
      <p:sp>
        <p:nvSpPr>
          <p:cNvPr id="26" name="Текст 22">
            <a:extLst>
              <a:ext uri="{FF2B5EF4-FFF2-40B4-BE49-F238E27FC236}">
                <a16:creationId xmlns:a16="http://schemas.microsoft.com/office/drawing/2014/main" id="{E124BB85-A953-6FAF-0EA0-376DC92EE30A}"/>
              </a:ext>
            </a:extLst>
          </p:cNvPr>
          <p:cNvSpPr>
            <a:spLocks noGrp="1"/>
          </p:cNvSpPr>
          <p:nvPr>
            <p:ph type="body" sz="quarter" idx="19" hasCustomPrompt="1"/>
          </p:nvPr>
        </p:nvSpPr>
        <p:spPr>
          <a:xfrm>
            <a:off x="1422617" y="3784797"/>
            <a:ext cx="4451350" cy="466725"/>
          </a:xfrm>
          <a:prstGeom prst="rect">
            <a:avLst/>
          </a:prstGeom>
        </p:spPr>
        <p:txBody>
          <a:bodyPr lIns="540000" tIns="144000" rIns="0" bIns="251999">
            <a:normAutofit/>
          </a:bodyPr>
          <a:lstStyle>
            <a:lvl1pPr marL="0" indent="0">
              <a:buNone/>
              <a:defRPr sz="2000" b="1" i="0">
                <a:latin typeface="IngoStem Medium" panose="020B0503020203020204" pitchFamily="34" charset="0"/>
                <a:ea typeface="IngoStem Medium" panose="020B0503020203020204" pitchFamily="34" charset="0"/>
              </a:defRPr>
            </a:lvl1pPr>
            <a:lvl2pPr>
              <a:defRPr b="1" i="0">
                <a:latin typeface="IngoStem Bold" panose="020B0503020203020204" pitchFamily="34" charset="0"/>
                <a:ea typeface="IngoStem Bold" panose="020B0503020203020204" pitchFamily="34" charset="0"/>
              </a:defRPr>
            </a:lvl2pPr>
            <a:lvl3pPr>
              <a:defRPr b="1" i="0">
                <a:latin typeface="IngoStem Bold" panose="020B0503020203020204" pitchFamily="34" charset="0"/>
                <a:ea typeface="IngoStem Bold" panose="020B0503020203020204" pitchFamily="34" charset="0"/>
              </a:defRPr>
            </a:lvl3pPr>
            <a:lvl4pPr>
              <a:defRPr b="1" i="0">
                <a:latin typeface="IngoStem Bold" panose="020B0503020203020204" pitchFamily="34" charset="0"/>
                <a:ea typeface="IngoStem Bold" panose="020B0503020203020204" pitchFamily="34" charset="0"/>
              </a:defRPr>
            </a:lvl4pPr>
            <a:lvl5pPr>
              <a:defRPr b="1" i="0">
                <a:latin typeface="IngoStem Bold" panose="020B0503020203020204" pitchFamily="34" charset="0"/>
                <a:ea typeface="IngoStem Bold" panose="020B0503020203020204" pitchFamily="34" charset="0"/>
              </a:defRPr>
            </a:lvl5pPr>
          </a:lstStyle>
          <a:p>
            <a:pPr lvl="0"/>
            <a:r>
              <a:rPr lang="ru-RU" dirty="0"/>
              <a:t>Заголовок</a:t>
            </a:r>
          </a:p>
        </p:txBody>
      </p:sp>
      <p:sp>
        <p:nvSpPr>
          <p:cNvPr id="31" name="Текст 3">
            <a:extLst>
              <a:ext uri="{FF2B5EF4-FFF2-40B4-BE49-F238E27FC236}">
                <a16:creationId xmlns:a16="http://schemas.microsoft.com/office/drawing/2014/main" id="{3DF95791-AA0E-BC24-785D-3618CC1896E8}"/>
              </a:ext>
            </a:extLst>
          </p:cNvPr>
          <p:cNvSpPr>
            <a:spLocks noGrp="1"/>
          </p:cNvSpPr>
          <p:nvPr>
            <p:ph type="body" sz="half" idx="20" hasCustomPrompt="1"/>
          </p:nvPr>
        </p:nvSpPr>
        <p:spPr>
          <a:xfrm>
            <a:off x="1432524" y="5571579"/>
            <a:ext cx="4446876" cy="550863"/>
          </a:xfrm>
          <a:prstGeom prst="rect">
            <a:avLst/>
          </a:prstGeom>
        </p:spPr>
        <p:txBody>
          <a:bodyPr lIns="503998" tIns="0" rIns="0" bIns="251999">
            <a:normAutofit/>
          </a:bodyPr>
          <a:lstStyle>
            <a:lvl1pPr marL="0" indent="0">
              <a:lnSpc>
                <a:spcPts val="1550"/>
              </a:lnSpc>
              <a:spcBef>
                <a:spcPts val="0"/>
              </a:spcBef>
              <a:buNone/>
              <a:defRPr sz="1200" b="0" i="0">
                <a:latin typeface="IngoStem" panose="020B0503020203020204" pitchFamily="34" charset="0"/>
                <a:ea typeface="IngoStem" panose="020B0503020203020204" pitchFamily="34" charset="0"/>
              </a:defRPr>
            </a:lvl1pPr>
            <a:lvl2pPr marL="228600" indent="0">
              <a:buNone/>
              <a:defRPr sz="700"/>
            </a:lvl2pPr>
            <a:lvl3pPr marL="457200" indent="0">
              <a:buNone/>
              <a:defRPr sz="600"/>
            </a:lvl3pPr>
            <a:lvl4pPr marL="685800" indent="0">
              <a:buNone/>
              <a:defRPr sz="500"/>
            </a:lvl4pPr>
            <a:lvl5pPr marL="914400" indent="0">
              <a:buNone/>
              <a:defRPr sz="500"/>
            </a:lvl5pPr>
            <a:lvl6pPr marL="1143000" indent="0">
              <a:buNone/>
              <a:defRPr sz="500"/>
            </a:lvl6pPr>
            <a:lvl7pPr marL="1371600" indent="0">
              <a:buNone/>
              <a:defRPr sz="500"/>
            </a:lvl7pPr>
            <a:lvl8pPr marL="1600200" indent="0">
              <a:buNone/>
              <a:defRPr sz="500"/>
            </a:lvl8pPr>
            <a:lvl9pPr marL="1828800" indent="0">
              <a:buNone/>
              <a:defRPr sz="500"/>
            </a:lvl9pPr>
          </a:lstStyle>
          <a:p>
            <a:pPr marL="0" marR="0" lvl="0" indent="0" algn="l" defTabSz="457200" rtl="0" eaLnBrk="1" fontAlgn="auto" latinLnBrk="0" hangingPunct="1">
              <a:lnSpc>
                <a:spcPts val="1550"/>
              </a:lnSpc>
              <a:spcBef>
                <a:spcPts val="0"/>
              </a:spcBef>
              <a:spcAft>
                <a:spcPts val="0"/>
              </a:spcAft>
              <a:buClrTx/>
              <a:buSzTx/>
              <a:buFont typeface="Arial" panose="020B0604020202020204" pitchFamily="34" charset="0"/>
              <a:buNone/>
              <a:tabLst/>
              <a:defRPr/>
            </a:pPr>
            <a:r>
              <a:rPr lang="en-US" sz="1200" b="0" i="0" spc="0" baseline="0" dirty="0" err="1">
                <a:solidFill>
                  <a:srgbClr val="000000">
                    <a:alpha val="100000"/>
                  </a:srgbClr>
                </a:solidFill>
                <a:latin typeface="IngoStem" panose="020B0503020203020204" pitchFamily="34" charset="0"/>
                <a:ea typeface="IngoStem" panose="020B0503020203020204" pitchFamily="34" charset="0"/>
                <a:cs typeface="IngoStem Regular" pitchFamily="34" charset="-120"/>
              </a:rPr>
              <a:t>Небольшой</a:t>
            </a:r>
            <a:r>
              <a:rPr lang="en-US" sz="1200" b="0" i="0" spc="0" baseline="0" dirty="0">
                <a:solidFill>
                  <a:srgbClr val="000000">
                    <a:alpha val="100000"/>
                  </a:srgbClr>
                </a:solidFill>
                <a:latin typeface="IngoStem" panose="020B0503020203020204" pitchFamily="34" charset="0"/>
                <a:ea typeface="IngoStem" panose="020B0503020203020204" pitchFamily="34" charset="0"/>
                <a:cs typeface="IngoStem Regular" pitchFamily="34" charset="-120"/>
              </a:rPr>
              <a:t> </a:t>
            </a:r>
            <a:r>
              <a:rPr lang="en-US" sz="1200" b="0" i="0" spc="0" baseline="0" dirty="0" err="1">
                <a:solidFill>
                  <a:srgbClr val="000000">
                    <a:alpha val="100000"/>
                  </a:srgbClr>
                </a:solidFill>
                <a:latin typeface="IngoStem" panose="020B0503020203020204" pitchFamily="34" charset="0"/>
                <a:ea typeface="IngoStem" panose="020B0503020203020204" pitchFamily="34" charset="0"/>
                <a:cs typeface="IngoStem Regular" pitchFamily="34" charset="-120"/>
              </a:rPr>
              <a:t>текст</a:t>
            </a:r>
            <a:r>
              <a:rPr lang="en-US" sz="1200" b="0" i="0" spc="0" baseline="0" dirty="0">
                <a:solidFill>
                  <a:srgbClr val="000000">
                    <a:alpha val="100000"/>
                  </a:srgbClr>
                </a:solidFill>
                <a:latin typeface="IngoStem" panose="020B0503020203020204" pitchFamily="34" charset="0"/>
                <a:ea typeface="IngoStem" panose="020B0503020203020204" pitchFamily="34" charset="0"/>
                <a:cs typeface="IngoStem Regular" pitchFamily="34" charset="-120"/>
              </a:rPr>
              <a:t> </a:t>
            </a:r>
            <a:r>
              <a:rPr lang="en-US" sz="1200" b="0" i="0" spc="0" baseline="0" dirty="0" err="1">
                <a:solidFill>
                  <a:srgbClr val="000000">
                    <a:alpha val="100000"/>
                  </a:srgbClr>
                </a:solidFill>
                <a:latin typeface="IngoStem" panose="020B0503020203020204" pitchFamily="34" charset="0"/>
                <a:ea typeface="IngoStem" panose="020B0503020203020204" pitchFamily="34" charset="0"/>
                <a:cs typeface="IngoStem Regular" pitchFamily="34" charset="-120"/>
              </a:rPr>
              <a:t>внутри</a:t>
            </a:r>
            <a:r>
              <a:rPr lang="en-US" sz="1200" b="0" i="0" spc="0" baseline="0" dirty="0">
                <a:solidFill>
                  <a:srgbClr val="000000">
                    <a:alpha val="100000"/>
                  </a:srgbClr>
                </a:solidFill>
                <a:latin typeface="IngoStem" panose="020B0503020203020204" pitchFamily="34" charset="0"/>
                <a:ea typeface="IngoStem" panose="020B0503020203020204" pitchFamily="34" charset="0"/>
                <a:cs typeface="IngoStem Regular" pitchFamily="34" charset="-120"/>
              </a:rPr>
              <a:t> </a:t>
            </a:r>
            <a:r>
              <a:rPr lang="en-US" sz="1200" b="0" i="0" spc="0" baseline="0" dirty="0" err="1">
                <a:solidFill>
                  <a:srgbClr val="000000">
                    <a:alpha val="100000"/>
                  </a:srgbClr>
                </a:solidFill>
                <a:latin typeface="IngoStem" panose="020B0503020203020204" pitchFamily="34" charset="0"/>
                <a:ea typeface="IngoStem" panose="020B0503020203020204" pitchFamily="34" charset="0"/>
                <a:cs typeface="IngoStem Regular" pitchFamily="34" charset="-120"/>
              </a:rPr>
              <a:t>плашки</a:t>
            </a:r>
            <a:r>
              <a:rPr lang="en-US" sz="1200" b="0" i="0" spc="0" baseline="0" dirty="0">
                <a:solidFill>
                  <a:srgbClr val="000000">
                    <a:alpha val="100000"/>
                  </a:srgbClr>
                </a:solidFill>
                <a:latin typeface="IngoStem" panose="020B0503020203020204" pitchFamily="34" charset="0"/>
                <a:ea typeface="IngoStem" panose="020B0503020203020204" pitchFamily="34" charset="0"/>
                <a:cs typeface="IngoStem Regular" pitchFamily="34" charset="-120"/>
              </a:rPr>
              <a:t> </a:t>
            </a:r>
            <a:r>
              <a:rPr lang="en-US" sz="1200" b="0" i="0" spc="0" baseline="0" dirty="0" err="1">
                <a:solidFill>
                  <a:srgbClr val="000000">
                    <a:alpha val="100000"/>
                  </a:srgbClr>
                </a:solidFill>
                <a:latin typeface="IngoStem" panose="020B0503020203020204" pitchFamily="34" charset="0"/>
                <a:ea typeface="IngoStem" panose="020B0503020203020204" pitchFamily="34" charset="0"/>
                <a:cs typeface="IngoStem Regular" pitchFamily="34" charset="-120"/>
              </a:rPr>
              <a:t>Небольшой</a:t>
            </a:r>
            <a:r>
              <a:rPr lang="en-US" sz="1200" b="0" i="0" spc="0" baseline="0" dirty="0">
                <a:solidFill>
                  <a:srgbClr val="000000">
                    <a:alpha val="100000"/>
                  </a:srgbClr>
                </a:solidFill>
                <a:latin typeface="IngoStem" panose="020B0503020203020204" pitchFamily="34" charset="0"/>
                <a:ea typeface="IngoStem" panose="020B0503020203020204" pitchFamily="34" charset="0"/>
                <a:cs typeface="IngoStem Regular" pitchFamily="34" charset="-120"/>
              </a:rPr>
              <a:t> </a:t>
            </a:r>
            <a:r>
              <a:rPr lang="en-US" sz="1200" b="0" i="0" spc="0" baseline="0" dirty="0" err="1">
                <a:solidFill>
                  <a:srgbClr val="000000">
                    <a:alpha val="100000"/>
                  </a:srgbClr>
                </a:solidFill>
                <a:latin typeface="IngoStem" panose="020B0503020203020204" pitchFamily="34" charset="0"/>
                <a:ea typeface="IngoStem" panose="020B0503020203020204" pitchFamily="34" charset="0"/>
                <a:cs typeface="IngoStem Regular" pitchFamily="34" charset="-120"/>
              </a:rPr>
              <a:t>текст</a:t>
            </a:r>
            <a:r>
              <a:rPr lang="en-US" sz="1200" b="0" i="0" spc="0" baseline="0" dirty="0">
                <a:solidFill>
                  <a:srgbClr val="000000">
                    <a:alpha val="100000"/>
                  </a:srgbClr>
                </a:solidFill>
                <a:latin typeface="IngoStem" panose="020B0503020203020204" pitchFamily="34" charset="0"/>
                <a:ea typeface="IngoStem" panose="020B0503020203020204" pitchFamily="34" charset="0"/>
                <a:cs typeface="IngoStem Regular" pitchFamily="34" charset="-120"/>
              </a:rPr>
              <a:t> </a:t>
            </a:r>
            <a:r>
              <a:rPr lang="en-US" sz="1200" b="0" i="0" spc="0" baseline="0" dirty="0" err="1">
                <a:solidFill>
                  <a:srgbClr val="000000">
                    <a:alpha val="100000"/>
                  </a:srgbClr>
                </a:solidFill>
                <a:latin typeface="IngoStem" panose="020B0503020203020204" pitchFamily="34" charset="0"/>
                <a:ea typeface="IngoStem" panose="020B0503020203020204" pitchFamily="34" charset="0"/>
                <a:cs typeface="IngoStem Regular" pitchFamily="34" charset="-120"/>
              </a:rPr>
              <a:t>плашки</a:t>
            </a:r>
            <a:r>
              <a:rPr lang="en-US" sz="1200" b="0" i="0" spc="0" baseline="0" dirty="0">
                <a:solidFill>
                  <a:srgbClr val="000000">
                    <a:alpha val="100000"/>
                  </a:srgbClr>
                </a:solidFill>
                <a:latin typeface="IngoStem" panose="020B0503020203020204" pitchFamily="34" charset="0"/>
                <a:ea typeface="IngoStem" panose="020B0503020203020204" pitchFamily="34" charset="0"/>
                <a:cs typeface="IngoStem Regular" pitchFamily="34" charset="-120"/>
              </a:rPr>
              <a:t> </a:t>
            </a:r>
            <a:r>
              <a:rPr lang="en-US" sz="1200" b="0" i="0" spc="0" baseline="0" dirty="0" err="1">
                <a:solidFill>
                  <a:srgbClr val="000000">
                    <a:alpha val="100000"/>
                  </a:srgbClr>
                </a:solidFill>
                <a:latin typeface="IngoStem" panose="020B0503020203020204" pitchFamily="34" charset="0"/>
                <a:ea typeface="IngoStem" panose="020B0503020203020204" pitchFamily="34" charset="0"/>
                <a:cs typeface="IngoStem Regular" pitchFamily="34" charset="-120"/>
              </a:rPr>
              <a:t>Небольшой</a:t>
            </a:r>
            <a:r>
              <a:rPr lang="en-US" sz="1200" b="0" i="0" spc="0" baseline="0" dirty="0">
                <a:solidFill>
                  <a:srgbClr val="000000">
                    <a:alpha val="100000"/>
                  </a:srgbClr>
                </a:solidFill>
                <a:latin typeface="IngoStem" panose="020B0503020203020204" pitchFamily="34" charset="0"/>
                <a:ea typeface="IngoStem" panose="020B0503020203020204" pitchFamily="34" charset="0"/>
                <a:cs typeface="IngoStem Regular" pitchFamily="34" charset="-120"/>
              </a:rPr>
              <a:t> </a:t>
            </a:r>
            <a:r>
              <a:rPr lang="en-US" sz="1200" b="0" i="0" spc="0" baseline="0" dirty="0" err="1">
                <a:solidFill>
                  <a:srgbClr val="000000">
                    <a:alpha val="100000"/>
                  </a:srgbClr>
                </a:solidFill>
                <a:latin typeface="IngoStem" panose="020B0503020203020204" pitchFamily="34" charset="0"/>
                <a:ea typeface="IngoStem" panose="020B0503020203020204" pitchFamily="34" charset="0"/>
                <a:cs typeface="IngoStem Regular" pitchFamily="34" charset="-120"/>
              </a:rPr>
              <a:t>текст</a:t>
            </a:r>
            <a:r>
              <a:rPr lang="en-US" sz="1200" b="0" i="0" spc="0" baseline="0" dirty="0">
                <a:solidFill>
                  <a:srgbClr val="000000">
                    <a:alpha val="100000"/>
                  </a:srgbClr>
                </a:solidFill>
                <a:latin typeface="IngoStem" panose="020B0503020203020204" pitchFamily="34" charset="0"/>
                <a:ea typeface="IngoStem" panose="020B0503020203020204" pitchFamily="34" charset="0"/>
                <a:cs typeface="IngoStem Regular" pitchFamily="34" charset="-120"/>
              </a:rPr>
              <a:t> </a:t>
            </a:r>
            <a:r>
              <a:rPr lang="en-US" sz="1200" b="0" i="0" spc="0" baseline="0" dirty="0" err="1">
                <a:solidFill>
                  <a:srgbClr val="000000">
                    <a:alpha val="100000"/>
                  </a:srgbClr>
                </a:solidFill>
                <a:latin typeface="IngoStem" panose="020B0503020203020204" pitchFamily="34" charset="0"/>
                <a:ea typeface="IngoStem" panose="020B0503020203020204" pitchFamily="34" charset="0"/>
                <a:cs typeface="IngoStem Regular" pitchFamily="34" charset="-120"/>
              </a:rPr>
              <a:t>внутри</a:t>
            </a:r>
            <a:r>
              <a:rPr lang="en-US" sz="1200" b="0" i="0" spc="0" baseline="0" dirty="0">
                <a:solidFill>
                  <a:srgbClr val="000000">
                    <a:alpha val="100000"/>
                  </a:srgbClr>
                </a:solidFill>
                <a:latin typeface="IngoStem" panose="020B0503020203020204" pitchFamily="34" charset="0"/>
                <a:ea typeface="IngoStem" panose="020B0503020203020204" pitchFamily="34" charset="0"/>
                <a:cs typeface="IngoStem Regular" pitchFamily="34" charset="-120"/>
              </a:rPr>
              <a:t> </a:t>
            </a:r>
            <a:r>
              <a:rPr lang="en-US" sz="1200" b="0" i="0" spc="0" baseline="0" dirty="0" err="1">
                <a:solidFill>
                  <a:srgbClr val="000000">
                    <a:alpha val="100000"/>
                  </a:srgbClr>
                </a:solidFill>
                <a:latin typeface="IngoStem" panose="020B0503020203020204" pitchFamily="34" charset="0"/>
                <a:ea typeface="IngoStem" panose="020B0503020203020204" pitchFamily="34" charset="0"/>
                <a:cs typeface="IngoStem Regular" pitchFamily="34" charset="-120"/>
              </a:rPr>
              <a:t>плашки</a:t>
            </a:r>
            <a:r>
              <a:rPr lang="en-US" sz="1200" b="0" i="0" spc="0" baseline="0" dirty="0">
                <a:solidFill>
                  <a:srgbClr val="000000">
                    <a:alpha val="100000"/>
                  </a:srgbClr>
                </a:solidFill>
                <a:latin typeface="IngoStem" panose="020B0503020203020204" pitchFamily="34" charset="0"/>
                <a:ea typeface="IngoStem" panose="020B0503020203020204" pitchFamily="34" charset="0"/>
                <a:cs typeface="IngoStem Regular" pitchFamily="34" charset="-120"/>
              </a:rPr>
              <a:t> </a:t>
            </a:r>
            <a:r>
              <a:rPr lang="en-US" sz="1200" b="0" i="0" spc="0" baseline="0" dirty="0" err="1">
                <a:solidFill>
                  <a:srgbClr val="000000">
                    <a:alpha val="100000"/>
                  </a:srgbClr>
                </a:solidFill>
                <a:latin typeface="IngoStem" panose="020B0503020203020204" pitchFamily="34" charset="0"/>
                <a:ea typeface="IngoStem" panose="020B0503020203020204" pitchFamily="34" charset="0"/>
                <a:cs typeface="IngoStem Regular" pitchFamily="34" charset="-120"/>
              </a:rPr>
              <a:t>Небольшой</a:t>
            </a:r>
            <a:r>
              <a:rPr lang="en-US" sz="1200" b="0" i="0" spc="0" baseline="0" dirty="0">
                <a:solidFill>
                  <a:srgbClr val="000000">
                    <a:alpha val="100000"/>
                  </a:srgbClr>
                </a:solidFill>
                <a:latin typeface="IngoStem" panose="020B0503020203020204" pitchFamily="34" charset="0"/>
                <a:ea typeface="IngoStem" panose="020B0503020203020204" pitchFamily="34" charset="0"/>
                <a:cs typeface="IngoStem Regular" pitchFamily="34" charset="-120"/>
              </a:rPr>
              <a:t> </a:t>
            </a:r>
            <a:r>
              <a:rPr lang="en-US" sz="1200" b="0" i="0" spc="0" baseline="0" dirty="0" err="1">
                <a:solidFill>
                  <a:srgbClr val="000000">
                    <a:alpha val="100000"/>
                  </a:srgbClr>
                </a:solidFill>
                <a:latin typeface="IngoStem" panose="020B0503020203020204" pitchFamily="34" charset="0"/>
                <a:ea typeface="IngoStem" panose="020B0503020203020204" pitchFamily="34" charset="0"/>
                <a:cs typeface="IngoStem Regular" pitchFamily="34" charset="-120"/>
              </a:rPr>
              <a:t>текст</a:t>
            </a:r>
            <a:r>
              <a:rPr lang="en-US" sz="1200" b="0" i="0" spc="0" baseline="0" dirty="0">
                <a:solidFill>
                  <a:srgbClr val="000000">
                    <a:alpha val="100000"/>
                  </a:srgbClr>
                </a:solidFill>
                <a:latin typeface="IngoStem" panose="020B0503020203020204" pitchFamily="34" charset="0"/>
                <a:ea typeface="IngoStem" panose="020B0503020203020204" pitchFamily="34" charset="0"/>
                <a:cs typeface="IngoStem Regular" pitchFamily="34" charset="-120"/>
              </a:rPr>
              <a:t> </a:t>
            </a:r>
            <a:r>
              <a:rPr lang="en-US" sz="1200" b="0" i="0" spc="0" baseline="0" dirty="0" err="1">
                <a:solidFill>
                  <a:srgbClr val="000000">
                    <a:alpha val="100000"/>
                  </a:srgbClr>
                </a:solidFill>
                <a:latin typeface="IngoStem" panose="020B0503020203020204" pitchFamily="34" charset="0"/>
                <a:ea typeface="IngoStem" panose="020B0503020203020204" pitchFamily="34" charset="0"/>
                <a:cs typeface="IngoStem Regular" pitchFamily="34" charset="-120"/>
              </a:rPr>
              <a:t>внутри</a:t>
            </a:r>
            <a:r>
              <a:rPr lang="en-US" sz="1200" b="0" i="0" spc="0" baseline="0" dirty="0">
                <a:solidFill>
                  <a:srgbClr val="000000">
                    <a:alpha val="100000"/>
                  </a:srgbClr>
                </a:solidFill>
                <a:latin typeface="IngoStem" panose="020B0503020203020204" pitchFamily="34" charset="0"/>
                <a:ea typeface="IngoStem" panose="020B0503020203020204" pitchFamily="34" charset="0"/>
                <a:cs typeface="IngoStem Regular" pitchFamily="34" charset="-120"/>
              </a:rPr>
              <a:t> </a:t>
            </a:r>
            <a:r>
              <a:rPr lang="en-US" sz="1200" b="0" i="0" spc="0" baseline="0" dirty="0" err="1">
                <a:solidFill>
                  <a:srgbClr val="000000">
                    <a:alpha val="100000"/>
                  </a:srgbClr>
                </a:solidFill>
                <a:latin typeface="IngoStem" panose="020B0503020203020204" pitchFamily="34" charset="0"/>
                <a:ea typeface="IngoStem" panose="020B0503020203020204" pitchFamily="34" charset="0"/>
                <a:cs typeface="IngoStem Regular" pitchFamily="34" charset="-120"/>
              </a:rPr>
              <a:t>плашки</a:t>
            </a:r>
            <a:r>
              <a:rPr lang="en-US" sz="1200" b="0" i="0" spc="0" baseline="0" dirty="0">
                <a:solidFill>
                  <a:srgbClr val="000000">
                    <a:alpha val="100000"/>
                  </a:srgbClr>
                </a:solidFill>
                <a:latin typeface="IngoStem" panose="020B0503020203020204" pitchFamily="34" charset="0"/>
                <a:ea typeface="IngoStem" panose="020B0503020203020204" pitchFamily="34" charset="0"/>
                <a:cs typeface="IngoStem Regular" pitchFamily="34" charset="-120"/>
              </a:rPr>
              <a:t> </a:t>
            </a:r>
            <a:endParaRPr lang="en-US" sz="1200" b="0" i="0" spc="0" baseline="0" dirty="0">
              <a:latin typeface="IngoStem" panose="020B0503020203020204" pitchFamily="34" charset="0"/>
              <a:ea typeface="IngoStem" panose="020B0503020203020204" pitchFamily="34" charset="0"/>
            </a:endParaRPr>
          </a:p>
        </p:txBody>
      </p:sp>
      <p:sp>
        <p:nvSpPr>
          <p:cNvPr id="32" name="Текст 22">
            <a:extLst>
              <a:ext uri="{FF2B5EF4-FFF2-40B4-BE49-F238E27FC236}">
                <a16:creationId xmlns:a16="http://schemas.microsoft.com/office/drawing/2014/main" id="{9240AD07-1AA5-4984-029E-D2EBA9B8F720}"/>
              </a:ext>
            </a:extLst>
          </p:cNvPr>
          <p:cNvSpPr>
            <a:spLocks noGrp="1"/>
          </p:cNvSpPr>
          <p:nvPr>
            <p:ph type="body" sz="quarter" idx="21" hasCustomPrompt="1"/>
          </p:nvPr>
        </p:nvSpPr>
        <p:spPr>
          <a:xfrm>
            <a:off x="1427570" y="5097404"/>
            <a:ext cx="4451350" cy="466725"/>
          </a:xfrm>
          <a:prstGeom prst="rect">
            <a:avLst/>
          </a:prstGeom>
        </p:spPr>
        <p:txBody>
          <a:bodyPr lIns="540000" tIns="144000" rIns="0" bIns="251999">
            <a:normAutofit/>
          </a:bodyPr>
          <a:lstStyle>
            <a:lvl1pPr marL="0" indent="0">
              <a:buNone/>
              <a:defRPr sz="2000" b="1" i="0">
                <a:latin typeface="IngoStem Medium" panose="020B0503020203020204" pitchFamily="34" charset="0"/>
                <a:ea typeface="IngoStem Medium" panose="020B0503020203020204" pitchFamily="34" charset="0"/>
              </a:defRPr>
            </a:lvl1pPr>
            <a:lvl2pPr>
              <a:defRPr b="1" i="0">
                <a:latin typeface="IngoStem Bold" panose="020B0503020203020204" pitchFamily="34" charset="0"/>
                <a:ea typeface="IngoStem Bold" panose="020B0503020203020204" pitchFamily="34" charset="0"/>
              </a:defRPr>
            </a:lvl2pPr>
            <a:lvl3pPr>
              <a:defRPr b="1" i="0">
                <a:latin typeface="IngoStem Bold" panose="020B0503020203020204" pitchFamily="34" charset="0"/>
                <a:ea typeface="IngoStem Bold" panose="020B0503020203020204" pitchFamily="34" charset="0"/>
              </a:defRPr>
            </a:lvl3pPr>
            <a:lvl4pPr>
              <a:defRPr b="1" i="0">
                <a:latin typeface="IngoStem Bold" panose="020B0503020203020204" pitchFamily="34" charset="0"/>
                <a:ea typeface="IngoStem Bold" panose="020B0503020203020204" pitchFamily="34" charset="0"/>
              </a:defRPr>
            </a:lvl4pPr>
            <a:lvl5pPr>
              <a:defRPr b="1" i="0">
                <a:latin typeface="IngoStem Bold" panose="020B0503020203020204" pitchFamily="34" charset="0"/>
                <a:ea typeface="IngoStem Bold" panose="020B0503020203020204" pitchFamily="34" charset="0"/>
              </a:defRPr>
            </a:lvl5pPr>
          </a:lstStyle>
          <a:p>
            <a:pPr lvl="0"/>
            <a:r>
              <a:rPr lang="ru-RU" dirty="0"/>
              <a:t>Заголовок</a:t>
            </a:r>
          </a:p>
        </p:txBody>
      </p:sp>
      <p:sp>
        <p:nvSpPr>
          <p:cNvPr id="4" name="Объект 2">
            <a:extLst>
              <a:ext uri="{FF2B5EF4-FFF2-40B4-BE49-F238E27FC236}">
                <a16:creationId xmlns:a16="http://schemas.microsoft.com/office/drawing/2014/main" id="{DF9325B0-36F2-C8B9-7B16-EDF8CC5050C4}"/>
              </a:ext>
            </a:extLst>
          </p:cNvPr>
          <p:cNvSpPr>
            <a:spLocks noGrp="1"/>
          </p:cNvSpPr>
          <p:nvPr>
            <p:ph idx="15"/>
          </p:nvPr>
        </p:nvSpPr>
        <p:spPr>
          <a:xfrm>
            <a:off x="7263784" y="1066800"/>
            <a:ext cx="4293137" cy="5156200"/>
          </a:xfrm>
          <a:prstGeom prst="roundRect">
            <a:avLst>
              <a:gd name="adj" fmla="val 3615"/>
            </a:avLst>
          </a:prstGeom>
          <a:solidFill>
            <a:srgbClr val="BEEEFF">
              <a:alpha val="50000"/>
            </a:srgbClr>
          </a:solidFill>
        </p:spPr>
        <p:txBody>
          <a:bodyPr>
            <a:normAutofit/>
          </a:bodyPr>
          <a:lstStyle>
            <a:lvl1pPr>
              <a:defRPr sz="1200">
                <a:noFill/>
                <a:latin typeface="IngoStem" panose="020B0503020203020204" pitchFamily="34" charset="0"/>
                <a:ea typeface="IngoStem" panose="020B0503020203020204" pitchFamily="34" charset="0"/>
              </a:defRPr>
            </a:lvl1pPr>
            <a:lvl2pPr>
              <a:defRPr sz="1200">
                <a:noFill/>
                <a:latin typeface="IngoStem" panose="020B0503020203020204" pitchFamily="34" charset="0"/>
                <a:ea typeface="IngoStem" panose="020B0503020203020204" pitchFamily="34" charset="0"/>
              </a:defRPr>
            </a:lvl2pPr>
            <a:lvl3pPr>
              <a:defRPr sz="1200">
                <a:noFill/>
                <a:latin typeface="IngoStem" panose="020B0503020203020204" pitchFamily="34" charset="0"/>
                <a:ea typeface="IngoStem" panose="020B0503020203020204" pitchFamily="34" charset="0"/>
              </a:defRPr>
            </a:lvl3pPr>
            <a:lvl4pPr>
              <a:defRPr sz="1200">
                <a:noFill/>
                <a:latin typeface="IngoStem" panose="020B0503020203020204" pitchFamily="34" charset="0"/>
                <a:ea typeface="IngoStem" panose="020B0503020203020204" pitchFamily="34" charset="0"/>
              </a:defRPr>
            </a:lvl4pPr>
            <a:lvl5pPr>
              <a:defRPr sz="1200">
                <a:noFill/>
                <a:latin typeface="IngoStem" panose="020B0503020203020204" pitchFamily="34" charset="0"/>
                <a:ea typeface="IngoStem" panose="020B0503020203020204" pitchFamily="34" charset="0"/>
              </a:defRPr>
            </a:lvl5pPr>
          </a:lstStyle>
          <a:p>
            <a:pPr lvl="0"/>
            <a:r>
              <a:rPr lang="ru-RU" dirty="0"/>
              <a:t>Образец текста</a:t>
            </a:r>
          </a:p>
          <a:p>
            <a:pPr lvl="1"/>
            <a:r>
              <a:rPr lang="ru-RU" dirty="0"/>
              <a:t>Второй уровень</a:t>
            </a:r>
          </a:p>
          <a:p>
            <a:pPr lvl="2"/>
            <a:r>
              <a:rPr lang="ru-RU" dirty="0"/>
              <a:t>Третий уровень</a:t>
            </a:r>
          </a:p>
          <a:p>
            <a:pPr lvl="3"/>
            <a:r>
              <a:rPr lang="ru-RU" dirty="0"/>
              <a:t>Четвертый уровень</a:t>
            </a:r>
          </a:p>
          <a:p>
            <a:pPr lvl="4"/>
            <a:r>
              <a:rPr lang="ru-RU" dirty="0"/>
              <a:t>Пятый уровень</a:t>
            </a:r>
          </a:p>
        </p:txBody>
      </p:sp>
    </p:spTree>
    <p:extLst>
      <p:ext uri="{BB962C8B-B14F-4D97-AF65-F5344CB8AC3E}">
        <p14:creationId xmlns:p14="http://schemas.microsoft.com/office/powerpoint/2010/main" val="93143836"/>
      </p:ext>
    </p:extLst>
  </p:cSld>
  <p:clrMapOvr>
    <a:masterClrMapping/>
  </p:clrMapOvr>
  <p:extLst>
    <p:ext uri="{DCECCB84-F9BA-43D5-87BE-67443E8EF086}">
      <p15:sldGuideLst xmlns:p15="http://schemas.microsoft.com/office/powerpoint/2012/main">
        <p15:guide id="1" orient="horz" pos="3481">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Слайды с цифрами 8">
    <p:bg>
      <p:bgPr>
        <a:solidFill>
          <a:schemeClr val="bg1"/>
        </a:solidFill>
        <a:effectLst/>
      </p:bgPr>
    </p:bg>
    <p:spTree>
      <p:nvGrpSpPr>
        <p:cNvPr id="1" name=""/>
        <p:cNvGrpSpPr/>
        <p:nvPr/>
      </p:nvGrpSpPr>
      <p:grpSpPr>
        <a:xfrm>
          <a:off x="0" y="0"/>
          <a:ext cx="0" cy="0"/>
          <a:chOff x="0" y="0"/>
          <a:chExt cx="0" cy="0"/>
        </a:xfrm>
      </p:grpSpPr>
      <p:sp>
        <p:nvSpPr>
          <p:cNvPr id="6" name="Shape 4">
            <a:extLst>
              <a:ext uri="{FF2B5EF4-FFF2-40B4-BE49-F238E27FC236}">
                <a16:creationId xmlns:a16="http://schemas.microsoft.com/office/drawing/2014/main" id="{A3619F46-E76F-4D85-842F-7ED0BF4C3AAC}"/>
              </a:ext>
            </a:extLst>
          </p:cNvPr>
          <p:cNvSpPr/>
          <p:nvPr userDrawn="1"/>
        </p:nvSpPr>
        <p:spPr>
          <a:xfrm>
            <a:off x="635080" y="2190750"/>
            <a:ext cx="5086986" cy="4032250"/>
          </a:xfrm>
          <a:prstGeom prst="rect">
            <a:avLst/>
          </a:prstGeom>
          <a:noFill/>
          <a:ln/>
        </p:spPr>
      </p:sp>
      <p:pic>
        <p:nvPicPr>
          <p:cNvPr id="70" name="Рисунок 69">
            <a:extLst>
              <a:ext uri="{FF2B5EF4-FFF2-40B4-BE49-F238E27FC236}">
                <a16:creationId xmlns:a16="http://schemas.microsoft.com/office/drawing/2014/main" id="{BCF00A28-54C8-CBB3-6F95-AD0AC4B8F7AA}"/>
              </a:ext>
            </a:extLst>
          </p:cNvPr>
          <p:cNvPicPr>
            <a:picLocks noChangeAspect="1"/>
          </p:cNvPicPr>
          <p:nvPr userDrawn="1"/>
        </p:nvPicPr>
        <p:blipFill>
          <a:blip>
            <a:extLst>
              <a:ext uri="{96DAC541-7B7A-43D3-8B79-37D633B846F1}">
                <asvg:svgBlip xmlns="" xmlns:asvg="http://schemas.microsoft.com/office/drawing/2016/SVG/main" r:embed="rId2"/>
              </a:ext>
            </a:extLst>
          </a:blip>
          <a:stretch>
            <a:fillRect/>
          </a:stretch>
        </p:blipFill>
        <p:spPr>
          <a:xfrm>
            <a:off x="10286947" y="635364"/>
            <a:ext cx="1285528" cy="137123"/>
          </a:xfrm>
          <a:prstGeom prst="rect">
            <a:avLst/>
          </a:prstGeom>
        </p:spPr>
      </p:pic>
      <p:sp>
        <p:nvSpPr>
          <p:cNvPr id="2" name="Shape 3">
            <a:extLst>
              <a:ext uri="{FF2B5EF4-FFF2-40B4-BE49-F238E27FC236}">
                <a16:creationId xmlns:a16="http://schemas.microsoft.com/office/drawing/2014/main" id="{1297AD52-8C93-AE9A-A55D-34A02121A51F}"/>
              </a:ext>
            </a:extLst>
          </p:cNvPr>
          <p:cNvSpPr/>
          <p:nvPr userDrawn="1"/>
        </p:nvSpPr>
        <p:spPr>
          <a:xfrm>
            <a:off x="635080" y="2444750"/>
            <a:ext cx="5086986" cy="3778250"/>
          </a:xfrm>
          <a:prstGeom prst="rect">
            <a:avLst/>
          </a:prstGeom>
          <a:noFill/>
          <a:ln/>
        </p:spPr>
      </p:sp>
      <p:sp>
        <p:nvSpPr>
          <p:cNvPr id="3" name="Shape 4">
            <a:extLst>
              <a:ext uri="{FF2B5EF4-FFF2-40B4-BE49-F238E27FC236}">
                <a16:creationId xmlns:a16="http://schemas.microsoft.com/office/drawing/2014/main" id="{A9D95FF3-6467-D543-0F97-F288EFDFD0DD}"/>
              </a:ext>
            </a:extLst>
          </p:cNvPr>
          <p:cNvSpPr/>
          <p:nvPr userDrawn="1"/>
        </p:nvSpPr>
        <p:spPr>
          <a:xfrm>
            <a:off x="635080" y="2444750"/>
            <a:ext cx="5086986" cy="3778250"/>
          </a:xfrm>
          <a:prstGeom prst="rect">
            <a:avLst/>
          </a:prstGeom>
          <a:noFill/>
          <a:ln/>
        </p:spPr>
      </p:sp>
      <p:sp>
        <p:nvSpPr>
          <p:cNvPr id="5" name="Shape 6">
            <a:extLst>
              <a:ext uri="{FF2B5EF4-FFF2-40B4-BE49-F238E27FC236}">
                <a16:creationId xmlns:a16="http://schemas.microsoft.com/office/drawing/2014/main" id="{D339E8E2-61C7-D334-9BF1-D956CC67B337}"/>
              </a:ext>
            </a:extLst>
          </p:cNvPr>
          <p:cNvSpPr/>
          <p:nvPr userDrawn="1"/>
        </p:nvSpPr>
        <p:spPr>
          <a:xfrm>
            <a:off x="1682961" y="2444750"/>
            <a:ext cx="4039105" cy="3778250"/>
          </a:xfrm>
          <a:prstGeom prst="rect">
            <a:avLst/>
          </a:prstGeom>
          <a:noFill/>
          <a:ln/>
        </p:spPr>
      </p:sp>
      <p:sp>
        <p:nvSpPr>
          <p:cNvPr id="54" name="Title 1">
            <a:extLst>
              <a:ext uri="{FF2B5EF4-FFF2-40B4-BE49-F238E27FC236}">
                <a16:creationId xmlns:a16="http://schemas.microsoft.com/office/drawing/2014/main" id="{65EC1A79-E410-F1AC-D91A-E5F45491F3F2}"/>
              </a:ext>
            </a:extLst>
          </p:cNvPr>
          <p:cNvSpPr>
            <a:spLocks noGrp="1"/>
          </p:cNvSpPr>
          <p:nvPr>
            <p:ph type="title" hasCustomPrompt="1"/>
          </p:nvPr>
        </p:nvSpPr>
        <p:spPr>
          <a:xfrm>
            <a:off x="635080" y="634999"/>
            <a:ext cx="6578521" cy="525978"/>
          </a:xfrm>
          <a:prstGeom prst="rect">
            <a:avLst/>
          </a:prstGeom>
        </p:spPr>
        <p:txBody>
          <a:bodyPr wrap="square" lIns="0" tIns="0" rIns="0" bIns="0" anchor="t">
            <a:spAutoFit/>
          </a:bodyPr>
          <a:lstStyle>
            <a:lvl1pPr>
              <a:lnSpc>
                <a:spcPts val="4000"/>
              </a:lnSpc>
              <a:defRPr sz="4000" b="1" i="0" spc="0" baseline="0">
                <a:solidFill>
                  <a:srgbClr val="0062D2"/>
                </a:solidFill>
                <a:latin typeface="IngoStem Medium" panose="020B0503020203020204" pitchFamily="34" charset="0"/>
                <a:ea typeface="IngoStem Medium" panose="020B0503020203020204" pitchFamily="34" charset="0"/>
              </a:defRPr>
            </a:lvl1pPr>
          </a:lstStyle>
          <a:p>
            <a:r>
              <a:rPr lang="ru-RU" dirty="0"/>
              <a:t>Заголовок слайда</a:t>
            </a:r>
            <a:endParaRPr lang="en-US" dirty="0"/>
          </a:p>
        </p:txBody>
      </p:sp>
      <p:sp>
        <p:nvSpPr>
          <p:cNvPr id="55" name="Текст 52">
            <a:extLst>
              <a:ext uri="{FF2B5EF4-FFF2-40B4-BE49-F238E27FC236}">
                <a16:creationId xmlns:a16="http://schemas.microsoft.com/office/drawing/2014/main" id="{4EADB237-2142-B2CE-E3B2-C0A371CDD398}"/>
              </a:ext>
            </a:extLst>
          </p:cNvPr>
          <p:cNvSpPr>
            <a:spLocks noGrp="1"/>
          </p:cNvSpPr>
          <p:nvPr>
            <p:ph type="body" sz="quarter" idx="29" hasCustomPrompt="1"/>
          </p:nvPr>
        </p:nvSpPr>
        <p:spPr>
          <a:xfrm>
            <a:off x="589360" y="1406406"/>
            <a:ext cx="4808696" cy="369332"/>
          </a:xfrm>
          <a:prstGeom prst="rect">
            <a:avLst/>
          </a:prstGeom>
        </p:spPr>
        <p:txBody>
          <a:bodyPr>
            <a:spAutoFit/>
          </a:bodyPr>
          <a:lstStyle>
            <a:lvl1pPr marL="0" indent="0">
              <a:buFontTx/>
              <a:buNone/>
              <a:defRPr sz="2000" b="0" i="0">
                <a:latin typeface="IngoStem" panose="020B0503020203020204" pitchFamily="34" charset="0"/>
                <a:ea typeface="IngoStem" panose="020B0503020203020204" pitchFamily="34" charset="0"/>
              </a:defRPr>
            </a:lvl1pPr>
          </a:lstStyle>
          <a:p>
            <a:pPr lvl="0"/>
            <a:r>
              <a:rPr lang="ru-RU" dirty="0"/>
              <a:t>Подзаголовок короткий</a:t>
            </a:r>
          </a:p>
        </p:txBody>
      </p:sp>
      <p:sp>
        <p:nvSpPr>
          <p:cNvPr id="56" name="Текст 3">
            <a:extLst>
              <a:ext uri="{FF2B5EF4-FFF2-40B4-BE49-F238E27FC236}">
                <a16:creationId xmlns:a16="http://schemas.microsoft.com/office/drawing/2014/main" id="{581B56F0-F464-78D8-AE75-ACA5CEE79EE9}"/>
              </a:ext>
            </a:extLst>
          </p:cNvPr>
          <p:cNvSpPr>
            <a:spLocks noGrp="1"/>
          </p:cNvSpPr>
          <p:nvPr>
            <p:ph type="body" sz="half" idx="2" hasCustomPrompt="1"/>
          </p:nvPr>
        </p:nvSpPr>
        <p:spPr>
          <a:xfrm>
            <a:off x="1427571" y="2717768"/>
            <a:ext cx="4446876" cy="550863"/>
          </a:xfrm>
          <a:prstGeom prst="rect">
            <a:avLst/>
          </a:prstGeom>
        </p:spPr>
        <p:txBody>
          <a:bodyPr lIns="503998" tIns="0" rIns="0" bIns="251999">
            <a:normAutofit/>
          </a:bodyPr>
          <a:lstStyle>
            <a:lvl1pPr marL="0" indent="0">
              <a:lnSpc>
                <a:spcPts val="1550"/>
              </a:lnSpc>
              <a:spcBef>
                <a:spcPts val="0"/>
              </a:spcBef>
              <a:buNone/>
              <a:defRPr sz="1200" b="0" i="0">
                <a:latin typeface="IngoStem" panose="020B0503020203020204" pitchFamily="34" charset="0"/>
                <a:ea typeface="IngoStem" panose="020B0503020203020204" pitchFamily="34" charset="0"/>
              </a:defRPr>
            </a:lvl1pPr>
            <a:lvl2pPr marL="228600" indent="0">
              <a:buNone/>
              <a:defRPr sz="700"/>
            </a:lvl2pPr>
            <a:lvl3pPr marL="457200" indent="0">
              <a:buNone/>
              <a:defRPr sz="600"/>
            </a:lvl3pPr>
            <a:lvl4pPr marL="685800" indent="0">
              <a:buNone/>
              <a:defRPr sz="500"/>
            </a:lvl4pPr>
            <a:lvl5pPr marL="914400" indent="0">
              <a:buNone/>
              <a:defRPr sz="500"/>
            </a:lvl5pPr>
            <a:lvl6pPr marL="1143000" indent="0">
              <a:buNone/>
              <a:defRPr sz="500"/>
            </a:lvl6pPr>
            <a:lvl7pPr marL="1371600" indent="0">
              <a:buNone/>
              <a:defRPr sz="500"/>
            </a:lvl7pPr>
            <a:lvl8pPr marL="1600200" indent="0">
              <a:buNone/>
              <a:defRPr sz="500"/>
            </a:lvl8pPr>
            <a:lvl9pPr marL="1828800" indent="0">
              <a:buNone/>
              <a:defRPr sz="500"/>
            </a:lvl9pPr>
          </a:lstStyle>
          <a:p>
            <a:pPr marL="0" marR="0" lvl="0" indent="0" algn="l" defTabSz="457200" rtl="0" eaLnBrk="1" fontAlgn="auto" latinLnBrk="0" hangingPunct="1">
              <a:lnSpc>
                <a:spcPts val="1550"/>
              </a:lnSpc>
              <a:spcBef>
                <a:spcPts val="0"/>
              </a:spcBef>
              <a:spcAft>
                <a:spcPts val="0"/>
              </a:spcAft>
              <a:buClrTx/>
              <a:buSzTx/>
              <a:buFont typeface="Arial" panose="020B0604020202020204" pitchFamily="34" charset="0"/>
              <a:buNone/>
              <a:tabLst/>
              <a:defRPr/>
            </a:pPr>
            <a:r>
              <a:rPr lang="en-US" sz="1200" b="0" i="0" spc="0" baseline="0" dirty="0" err="1">
                <a:solidFill>
                  <a:srgbClr val="000000">
                    <a:alpha val="100000"/>
                  </a:srgbClr>
                </a:solidFill>
                <a:latin typeface="IngoStem" panose="020B0503020203020204" pitchFamily="34" charset="0"/>
                <a:ea typeface="IngoStem" panose="020B0503020203020204" pitchFamily="34" charset="0"/>
                <a:cs typeface="IngoStem Regular" pitchFamily="34" charset="-120"/>
              </a:rPr>
              <a:t>Небольшой</a:t>
            </a:r>
            <a:r>
              <a:rPr lang="en-US" sz="1200" b="0" i="0" spc="0" baseline="0" dirty="0">
                <a:solidFill>
                  <a:srgbClr val="000000">
                    <a:alpha val="100000"/>
                  </a:srgbClr>
                </a:solidFill>
                <a:latin typeface="IngoStem" panose="020B0503020203020204" pitchFamily="34" charset="0"/>
                <a:ea typeface="IngoStem" panose="020B0503020203020204" pitchFamily="34" charset="0"/>
                <a:cs typeface="IngoStem Regular" pitchFamily="34" charset="-120"/>
              </a:rPr>
              <a:t> </a:t>
            </a:r>
            <a:r>
              <a:rPr lang="en-US" sz="1200" b="0" i="0" spc="0" baseline="0" dirty="0" err="1">
                <a:solidFill>
                  <a:srgbClr val="000000">
                    <a:alpha val="100000"/>
                  </a:srgbClr>
                </a:solidFill>
                <a:latin typeface="IngoStem" panose="020B0503020203020204" pitchFamily="34" charset="0"/>
                <a:ea typeface="IngoStem" panose="020B0503020203020204" pitchFamily="34" charset="0"/>
                <a:cs typeface="IngoStem Regular" pitchFamily="34" charset="-120"/>
              </a:rPr>
              <a:t>текст</a:t>
            </a:r>
            <a:r>
              <a:rPr lang="en-US" sz="1200" b="0" i="0" spc="0" baseline="0" dirty="0">
                <a:solidFill>
                  <a:srgbClr val="000000">
                    <a:alpha val="100000"/>
                  </a:srgbClr>
                </a:solidFill>
                <a:latin typeface="IngoStem" panose="020B0503020203020204" pitchFamily="34" charset="0"/>
                <a:ea typeface="IngoStem" panose="020B0503020203020204" pitchFamily="34" charset="0"/>
                <a:cs typeface="IngoStem Regular" pitchFamily="34" charset="-120"/>
              </a:rPr>
              <a:t> </a:t>
            </a:r>
            <a:r>
              <a:rPr lang="en-US" sz="1200" b="0" i="0" spc="0" baseline="0" dirty="0" err="1">
                <a:solidFill>
                  <a:srgbClr val="000000">
                    <a:alpha val="100000"/>
                  </a:srgbClr>
                </a:solidFill>
                <a:latin typeface="IngoStem" panose="020B0503020203020204" pitchFamily="34" charset="0"/>
                <a:ea typeface="IngoStem" panose="020B0503020203020204" pitchFamily="34" charset="0"/>
                <a:cs typeface="IngoStem Regular" pitchFamily="34" charset="-120"/>
              </a:rPr>
              <a:t>внутри</a:t>
            </a:r>
            <a:r>
              <a:rPr lang="en-US" sz="1200" b="0" i="0" spc="0" baseline="0" dirty="0">
                <a:solidFill>
                  <a:srgbClr val="000000">
                    <a:alpha val="100000"/>
                  </a:srgbClr>
                </a:solidFill>
                <a:latin typeface="IngoStem" panose="020B0503020203020204" pitchFamily="34" charset="0"/>
                <a:ea typeface="IngoStem" panose="020B0503020203020204" pitchFamily="34" charset="0"/>
                <a:cs typeface="IngoStem Regular" pitchFamily="34" charset="-120"/>
              </a:rPr>
              <a:t> </a:t>
            </a:r>
            <a:r>
              <a:rPr lang="en-US" sz="1200" b="0" i="0" spc="0" baseline="0" dirty="0" err="1">
                <a:solidFill>
                  <a:srgbClr val="000000">
                    <a:alpha val="100000"/>
                  </a:srgbClr>
                </a:solidFill>
                <a:latin typeface="IngoStem" panose="020B0503020203020204" pitchFamily="34" charset="0"/>
                <a:ea typeface="IngoStem" panose="020B0503020203020204" pitchFamily="34" charset="0"/>
                <a:cs typeface="IngoStem Regular" pitchFamily="34" charset="-120"/>
              </a:rPr>
              <a:t>плашки</a:t>
            </a:r>
            <a:r>
              <a:rPr lang="en-US" sz="1200" b="0" i="0" spc="0" baseline="0" dirty="0">
                <a:solidFill>
                  <a:srgbClr val="000000">
                    <a:alpha val="100000"/>
                  </a:srgbClr>
                </a:solidFill>
                <a:latin typeface="IngoStem" panose="020B0503020203020204" pitchFamily="34" charset="0"/>
                <a:ea typeface="IngoStem" panose="020B0503020203020204" pitchFamily="34" charset="0"/>
                <a:cs typeface="IngoStem Regular" pitchFamily="34" charset="-120"/>
              </a:rPr>
              <a:t> </a:t>
            </a:r>
            <a:r>
              <a:rPr lang="en-US" sz="1200" b="0" i="0" spc="0" baseline="0" dirty="0" err="1">
                <a:solidFill>
                  <a:srgbClr val="000000">
                    <a:alpha val="100000"/>
                  </a:srgbClr>
                </a:solidFill>
                <a:latin typeface="IngoStem" panose="020B0503020203020204" pitchFamily="34" charset="0"/>
                <a:ea typeface="IngoStem" panose="020B0503020203020204" pitchFamily="34" charset="0"/>
                <a:cs typeface="IngoStem Regular" pitchFamily="34" charset="-120"/>
              </a:rPr>
              <a:t>Небольшой</a:t>
            </a:r>
            <a:r>
              <a:rPr lang="en-US" sz="1200" b="0" i="0" spc="0" baseline="0" dirty="0">
                <a:solidFill>
                  <a:srgbClr val="000000">
                    <a:alpha val="100000"/>
                  </a:srgbClr>
                </a:solidFill>
                <a:latin typeface="IngoStem" panose="020B0503020203020204" pitchFamily="34" charset="0"/>
                <a:ea typeface="IngoStem" panose="020B0503020203020204" pitchFamily="34" charset="0"/>
                <a:cs typeface="IngoStem Regular" pitchFamily="34" charset="-120"/>
              </a:rPr>
              <a:t> </a:t>
            </a:r>
            <a:r>
              <a:rPr lang="en-US" sz="1200" b="0" i="0" spc="0" baseline="0" dirty="0" err="1">
                <a:solidFill>
                  <a:srgbClr val="000000">
                    <a:alpha val="100000"/>
                  </a:srgbClr>
                </a:solidFill>
                <a:latin typeface="IngoStem" panose="020B0503020203020204" pitchFamily="34" charset="0"/>
                <a:ea typeface="IngoStem" panose="020B0503020203020204" pitchFamily="34" charset="0"/>
                <a:cs typeface="IngoStem Regular" pitchFamily="34" charset="-120"/>
              </a:rPr>
              <a:t>текст</a:t>
            </a:r>
            <a:r>
              <a:rPr lang="en-US" sz="1200" b="0" i="0" spc="0" baseline="0" dirty="0">
                <a:solidFill>
                  <a:srgbClr val="000000">
                    <a:alpha val="100000"/>
                  </a:srgbClr>
                </a:solidFill>
                <a:latin typeface="IngoStem" panose="020B0503020203020204" pitchFamily="34" charset="0"/>
                <a:ea typeface="IngoStem" panose="020B0503020203020204" pitchFamily="34" charset="0"/>
                <a:cs typeface="IngoStem Regular" pitchFamily="34" charset="-120"/>
              </a:rPr>
              <a:t> </a:t>
            </a:r>
            <a:r>
              <a:rPr lang="en-US" sz="1200" b="0" i="0" spc="0" baseline="0" dirty="0" err="1">
                <a:solidFill>
                  <a:srgbClr val="000000">
                    <a:alpha val="100000"/>
                  </a:srgbClr>
                </a:solidFill>
                <a:latin typeface="IngoStem" panose="020B0503020203020204" pitchFamily="34" charset="0"/>
                <a:ea typeface="IngoStem" panose="020B0503020203020204" pitchFamily="34" charset="0"/>
                <a:cs typeface="IngoStem Regular" pitchFamily="34" charset="-120"/>
              </a:rPr>
              <a:t>плашки</a:t>
            </a:r>
            <a:r>
              <a:rPr lang="en-US" sz="1200" b="0" i="0" spc="0" baseline="0" dirty="0">
                <a:solidFill>
                  <a:srgbClr val="000000">
                    <a:alpha val="100000"/>
                  </a:srgbClr>
                </a:solidFill>
                <a:latin typeface="IngoStem" panose="020B0503020203020204" pitchFamily="34" charset="0"/>
                <a:ea typeface="IngoStem" panose="020B0503020203020204" pitchFamily="34" charset="0"/>
                <a:cs typeface="IngoStem Regular" pitchFamily="34" charset="-120"/>
              </a:rPr>
              <a:t> </a:t>
            </a:r>
            <a:r>
              <a:rPr lang="en-US" sz="1200" b="0" i="0" spc="0" baseline="0" dirty="0" err="1">
                <a:solidFill>
                  <a:srgbClr val="000000">
                    <a:alpha val="100000"/>
                  </a:srgbClr>
                </a:solidFill>
                <a:latin typeface="IngoStem" panose="020B0503020203020204" pitchFamily="34" charset="0"/>
                <a:ea typeface="IngoStem" panose="020B0503020203020204" pitchFamily="34" charset="0"/>
                <a:cs typeface="IngoStem Regular" pitchFamily="34" charset="-120"/>
              </a:rPr>
              <a:t>Небольшой</a:t>
            </a:r>
            <a:r>
              <a:rPr lang="en-US" sz="1200" b="0" i="0" spc="0" baseline="0" dirty="0">
                <a:solidFill>
                  <a:srgbClr val="000000">
                    <a:alpha val="100000"/>
                  </a:srgbClr>
                </a:solidFill>
                <a:latin typeface="IngoStem" panose="020B0503020203020204" pitchFamily="34" charset="0"/>
                <a:ea typeface="IngoStem" panose="020B0503020203020204" pitchFamily="34" charset="0"/>
                <a:cs typeface="IngoStem Regular" pitchFamily="34" charset="-120"/>
              </a:rPr>
              <a:t> </a:t>
            </a:r>
            <a:r>
              <a:rPr lang="en-US" sz="1200" b="0" i="0" spc="0" baseline="0" dirty="0" err="1">
                <a:solidFill>
                  <a:srgbClr val="000000">
                    <a:alpha val="100000"/>
                  </a:srgbClr>
                </a:solidFill>
                <a:latin typeface="IngoStem" panose="020B0503020203020204" pitchFamily="34" charset="0"/>
                <a:ea typeface="IngoStem" panose="020B0503020203020204" pitchFamily="34" charset="0"/>
                <a:cs typeface="IngoStem Regular" pitchFamily="34" charset="-120"/>
              </a:rPr>
              <a:t>текст</a:t>
            </a:r>
            <a:r>
              <a:rPr lang="en-US" sz="1200" b="0" i="0" spc="0" baseline="0" dirty="0">
                <a:solidFill>
                  <a:srgbClr val="000000">
                    <a:alpha val="100000"/>
                  </a:srgbClr>
                </a:solidFill>
                <a:latin typeface="IngoStem" panose="020B0503020203020204" pitchFamily="34" charset="0"/>
                <a:ea typeface="IngoStem" panose="020B0503020203020204" pitchFamily="34" charset="0"/>
                <a:cs typeface="IngoStem Regular" pitchFamily="34" charset="-120"/>
              </a:rPr>
              <a:t> </a:t>
            </a:r>
            <a:r>
              <a:rPr lang="en-US" sz="1200" b="0" i="0" spc="0" baseline="0" dirty="0" err="1">
                <a:solidFill>
                  <a:srgbClr val="000000">
                    <a:alpha val="100000"/>
                  </a:srgbClr>
                </a:solidFill>
                <a:latin typeface="IngoStem" panose="020B0503020203020204" pitchFamily="34" charset="0"/>
                <a:ea typeface="IngoStem" panose="020B0503020203020204" pitchFamily="34" charset="0"/>
                <a:cs typeface="IngoStem Regular" pitchFamily="34" charset="-120"/>
              </a:rPr>
              <a:t>внутри</a:t>
            </a:r>
            <a:r>
              <a:rPr lang="en-US" sz="1200" b="0" i="0" spc="0" baseline="0" dirty="0">
                <a:solidFill>
                  <a:srgbClr val="000000">
                    <a:alpha val="100000"/>
                  </a:srgbClr>
                </a:solidFill>
                <a:latin typeface="IngoStem" panose="020B0503020203020204" pitchFamily="34" charset="0"/>
                <a:ea typeface="IngoStem" panose="020B0503020203020204" pitchFamily="34" charset="0"/>
                <a:cs typeface="IngoStem Regular" pitchFamily="34" charset="-120"/>
              </a:rPr>
              <a:t> </a:t>
            </a:r>
            <a:r>
              <a:rPr lang="en-US" sz="1200" b="0" i="0" spc="0" baseline="0" dirty="0" err="1">
                <a:solidFill>
                  <a:srgbClr val="000000">
                    <a:alpha val="100000"/>
                  </a:srgbClr>
                </a:solidFill>
                <a:latin typeface="IngoStem" panose="020B0503020203020204" pitchFamily="34" charset="0"/>
                <a:ea typeface="IngoStem" panose="020B0503020203020204" pitchFamily="34" charset="0"/>
                <a:cs typeface="IngoStem Regular" pitchFamily="34" charset="-120"/>
              </a:rPr>
              <a:t>плашки</a:t>
            </a:r>
            <a:r>
              <a:rPr lang="en-US" sz="1200" b="0" i="0" spc="0" baseline="0" dirty="0">
                <a:solidFill>
                  <a:srgbClr val="000000">
                    <a:alpha val="100000"/>
                  </a:srgbClr>
                </a:solidFill>
                <a:latin typeface="IngoStem" panose="020B0503020203020204" pitchFamily="34" charset="0"/>
                <a:ea typeface="IngoStem" panose="020B0503020203020204" pitchFamily="34" charset="0"/>
                <a:cs typeface="IngoStem Regular" pitchFamily="34" charset="-120"/>
              </a:rPr>
              <a:t> </a:t>
            </a:r>
            <a:r>
              <a:rPr lang="en-US" sz="1200" b="0" i="0" spc="0" baseline="0" dirty="0" err="1">
                <a:solidFill>
                  <a:srgbClr val="000000">
                    <a:alpha val="100000"/>
                  </a:srgbClr>
                </a:solidFill>
                <a:latin typeface="IngoStem" panose="020B0503020203020204" pitchFamily="34" charset="0"/>
                <a:ea typeface="IngoStem" panose="020B0503020203020204" pitchFamily="34" charset="0"/>
                <a:cs typeface="IngoStem Regular" pitchFamily="34" charset="-120"/>
              </a:rPr>
              <a:t>Небольшой</a:t>
            </a:r>
            <a:r>
              <a:rPr lang="en-US" sz="1200" b="0" i="0" spc="0" baseline="0" dirty="0">
                <a:solidFill>
                  <a:srgbClr val="000000">
                    <a:alpha val="100000"/>
                  </a:srgbClr>
                </a:solidFill>
                <a:latin typeface="IngoStem" panose="020B0503020203020204" pitchFamily="34" charset="0"/>
                <a:ea typeface="IngoStem" panose="020B0503020203020204" pitchFamily="34" charset="0"/>
                <a:cs typeface="IngoStem Regular" pitchFamily="34" charset="-120"/>
              </a:rPr>
              <a:t> </a:t>
            </a:r>
            <a:r>
              <a:rPr lang="en-US" sz="1200" b="0" i="0" spc="0" baseline="0" dirty="0" err="1">
                <a:solidFill>
                  <a:srgbClr val="000000">
                    <a:alpha val="100000"/>
                  </a:srgbClr>
                </a:solidFill>
                <a:latin typeface="IngoStem" panose="020B0503020203020204" pitchFamily="34" charset="0"/>
                <a:ea typeface="IngoStem" panose="020B0503020203020204" pitchFamily="34" charset="0"/>
                <a:cs typeface="IngoStem Regular" pitchFamily="34" charset="-120"/>
              </a:rPr>
              <a:t>текст</a:t>
            </a:r>
            <a:r>
              <a:rPr lang="en-US" sz="1200" b="0" i="0" spc="0" baseline="0" dirty="0">
                <a:solidFill>
                  <a:srgbClr val="000000">
                    <a:alpha val="100000"/>
                  </a:srgbClr>
                </a:solidFill>
                <a:latin typeface="IngoStem" panose="020B0503020203020204" pitchFamily="34" charset="0"/>
                <a:ea typeface="IngoStem" panose="020B0503020203020204" pitchFamily="34" charset="0"/>
                <a:cs typeface="IngoStem Regular" pitchFamily="34" charset="-120"/>
              </a:rPr>
              <a:t> </a:t>
            </a:r>
            <a:r>
              <a:rPr lang="en-US" sz="1200" b="0" i="0" spc="0" baseline="0" dirty="0" err="1">
                <a:solidFill>
                  <a:srgbClr val="000000">
                    <a:alpha val="100000"/>
                  </a:srgbClr>
                </a:solidFill>
                <a:latin typeface="IngoStem" panose="020B0503020203020204" pitchFamily="34" charset="0"/>
                <a:ea typeface="IngoStem" panose="020B0503020203020204" pitchFamily="34" charset="0"/>
                <a:cs typeface="IngoStem Regular" pitchFamily="34" charset="-120"/>
              </a:rPr>
              <a:t>внутри</a:t>
            </a:r>
            <a:r>
              <a:rPr lang="en-US" sz="1200" b="0" i="0" spc="0" baseline="0" dirty="0">
                <a:solidFill>
                  <a:srgbClr val="000000">
                    <a:alpha val="100000"/>
                  </a:srgbClr>
                </a:solidFill>
                <a:latin typeface="IngoStem" panose="020B0503020203020204" pitchFamily="34" charset="0"/>
                <a:ea typeface="IngoStem" panose="020B0503020203020204" pitchFamily="34" charset="0"/>
                <a:cs typeface="IngoStem Regular" pitchFamily="34" charset="-120"/>
              </a:rPr>
              <a:t> </a:t>
            </a:r>
            <a:r>
              <a:rPr lang="en-US" sz="1200" b="0" i="0" spc="0" baseline="0" dirty="0" err="1">
                <a:solidFill>
                  <a:srgbClr val="000000">
                    <a:alpha val="100000"/>
                  </a:srgbClr>
                </a:solidFill>
                <a:latin typeface="IngoStem" panose="020B0503020203020204" pitchFamily="34" charset="0"/>
                <a:ea typeface="IngoStem" panose="020B0503020203020204" pitchFamily="34" charset="0"/>
                <a:cs typeface="IngoStem Regular" pitchFamily="34" charset="-120"/>
              </a:rPr>
              <a:t>плашки</a:t>
            </a:r>
            <a:r>
              <a:rPr lang="en-US" sz="1200" b="0" i="0" spc="0" baseline="0" dirty="0">
                <a:solidFill>
                  <a:srgbClr val="000000">
                    <a:alpha val="100000"/>
                  </a:srgbClr>
                </a:solidFill>
                <a:latin typeface="IngoStem" panose="020B0503020203020204" pitchFamily="34" charset="0"/>
                <a:ea typeface="IngoStem" panose="020B0503020203020204" pitchFamily="34" charset="0"/>
                <a:cs typeface="IngoStem Regular" pitchFamily="34" charset="-120"/>
              </a:rPr>
              <a:t> </a:t>
            </a:r>
            <a:endParaRPr lang="en-US" sz="1200" b="0" i="0" spc="0" baseline="0" dirty="0">
              <a:latin typeface="IngoStem" panose="020B0503020203020204" pitchFamily="34" charset="0"/>
              <a:ea typeface="IngoStem" panose="020B0503020203020204" pitchFamily="34" charset="0"/>
            </a:endParaRPr>
          </a:p>
        </p:txBody>
      </p:sp>
      <p:sp>
        <p:nvSpPr>
          <p:cNvPr id="57" name="Текст 10">
            <a:extLst>
              <a:ext uri="{FF2B5EF4-FFF2-40B4-BE49-F238E27FC236}">
                <a16:creationId xmlns:a16="http://schemas.microsoft.com/office/drawing/2014/main" id="{8981B6EE-FF9F-ACC8-8819-182CAC14B0F1}"/>
              </a:ext>
            </a:extLst>
          </p:cNvPr>
          <p:cNvSpPr>
            <a:spLocks noGrp="1"/>
          </p:cNvSpPr>
          <p:nvPr>
            <p:ph type="body" sz="quarter" idx="10" hasCustomPrompt="1"/>
          </p:nvPr>
        </p:nvSpPr>
        <p:spPr>
          <a:xfrm>
            <a:off x="340830" y="2229677"/>
            <a:ext cx="1081787" cy="555706"/>
          </a:xfrm>
          <a:prstGeom prst="rect">
            <a:avLst/>
          </a:prstGeom>
        </p:spPr>
        <p:txBody>
          <a:bodyPr wrap="square" lIns="0" tIns="0" rIns="0" bIns="180000">
            <a:spAutoFit/>
          </a:bodyPr>
          <a:lstStyle>
            <a:lvl1pPr marL="0" indent="0" algn="r">
              <a:buNone/>
              <a:defRPr sz="2700" b="1" i="0" spc="-150">
                <a:solidFill>
                  <a:srgbClr val="0062D2"/>
                </a:solidFill>
                <a:latin typeface="IngoStem Bold" panose="020B0503020203020204" pitchFamily="34" charset="0"/>
                <a:ea typeface="IngoStem Bold" panose="020B0503020203020204" pitchFamily="34" charset="0"/>
              </a:defRPr>
            </a:lvl1pPr>
            <a:lvl2pPr>
              <a:defRPr sz="2700">
                <a:latin typeface="IngoStem" panose="020B0503020203020204" pitchFamily="34" charset="0"/>
                <a:ea typeface="IngoStem" panose="020B0503020203020204" pitchFamily="34" charset="0"/>
              </a:defRPr>
            </a:lvl2pPr>
            <a:lvl3pPr>
              <a:defRPr sz="2700">
                <a:latin typeface="IngoStem" panose="020B0503020203020204" pitchFamily="34" charset="0"/>
                <a:ea typeface="IngoStem" panose="020B0503020203020204" pitchFamily="34" charset="0"/>
              </a:defRPr>
            </a:lvl3pPr>
            <a:lvl4pPr>
              <a:defRPr sz="2700">
                <a:latin typeface="IngoStem" panose="020B0503020203020204" pitchFamily="34" charset="0"/>
                <a:ea typeface="IngoStem" panose="020B0503020203020204" pitchFamily="34" charset="0"/>
              </a:defRPr>
            </a:lvl4pPr>
            <a:lvl5pPr>
              <a:defRPr sz="2700">
                <a:latin typeface="IngoStem" panose="020B0503020203020204" pitchFamily="34" charset="0"/>
                <a:ea typeface="IngoStem" panose="020B0503020203020204" pitchFamily="34" charset="0"/>
              </a:defRPr>
            </a:lvl5pPr>
          </a:lstStyle>
          <a:p>
            <a:pPr lvl="0"/>
            <a:r>
              <a:rPr lang="ru-RU" dirty="0"/>
              <a:t>2010</a:t>
            </a:r>
          </a:p>
        </p:txBody>
      </p:sp>
      <p:sp>
        <p:nvSpPr>
          <p:cNvPr id="58" name="Текст 22">
            <a:extLst>
              <a:ext uri="{FF2B5EF4-FFF2-40B4-BE49-F238E27FC236}">
                <a16:creationId xmlns:a16="http://schemas.microsoft.com/office/drawing/2014/main" id="{FBFC9CBB-552B-0C07-186F-D30674E9D6AC}"/>
              </a:ext>
            </a:extLst>
          </p:cNvPr>
          <p:cNvSpPr>
            <a:spLocks noGrp="1"/>
          </p:cNvSpPr>
          <p:nvPr>
            <p:ph type="body" sz="quarter" idx="17" hasCustomPrompt="1"/>
          </p:nvPr>
        </p:nvSpPr>
        <p:spPr>
          <a:xfrm>
            <a:off x="1422617" y="2243593"/>
            <a:ext cx="4451350" cy="466725"/>
          </a:xfrm>
          <a:prstGeom prst="rect">
            <a:avLst/>
          </a:prstGeom>
        </p:spPr>
        <p:txBody>
          <a:bodyPr lIns="540000" tIns="144000" rIns="0" bIns="251999">
            <a:normAutofit/>
          </a:bodyPr>
          <a:lstStyle>
            <a:lvl1pPr marL="0" indent="0">
              <a:buNone/>
              <a:defRPr sz="2000" b="1" i="0">
                <a:latin typeface="IngoStem Medium" panose="020B0503020203020204" pitchFamily="34" charset="0"/>
                <a:ea typeface="IngoStem Medium" panose="020B0503020203020204" pitchFamily="34" charset="0"/>
              </a:defRPr>
            </a:lvl1pPr>
            <a:lvl2pPr>
              <a:defRPr b="1" i="0">
                <a:latin typeface="IngoStem Bold" panose="020B0503020203020204" pitchFamily="34" charset="0"/>
                <a:ea typeface="IngoStem Bold" panose="020B0503020203020204" pitchFamily="34" charset="0"/>
              </a:defRPr>
            </a:lvl2pPr>
            <a:lvl3pPr>
              <a:defRPr b="1" i="0">
                <a:latin typeface="IngoStem Bold" panose="020B0503020203020204" pitchFamily="34" charset="0"/>
                <a:ea typeface="IngoStem Bold" panose="020B0503020203020204" pitchFamily="34" charset="0"/>
              </a:defRPr>
            </a:lvl3pPr>
            <a:lvl4pPr>
              <a:defRPr b="1" i="0">
                <a:latin typeface="IngoStem Bold" panose="020B0503020203020204" pitchFamily="34" charset="0"/>
                <a:ea typeface="IngoStem Bold" panose="020B0503020203020204" pitchFamily="34" charset="0"/>
              </a:defRPr>
            </a:lvl4pPr>
            <a:lvl5pPr>
              <a:defRPr b="1" i="0">
                <a:latin typeface="IngoStem Bold" panose="020B0503020203020204" pitchFamily="34" charset="0"/>
                <a:ea typeface="IngoStem Bold" panose="020B0503020203020204" pitchFamily="34" charset="0"/>
              </a:defRPr>
            </a:lvl5pPr>
          </a:lstStyle>
          <a:p>
            <a:pPr lvl="0"/>
            <a:r>
              <a:rPr lang="ru-RU" dirty="0"/>
              <a:t>Заголовок</a:t>
            </a:r>
          </a:p>
        </p:txBody>
      </p:sp>
      <p:sp>
        <p:nvSpPr>
          <p:cNvPr id="59" name="Текст 3">
            <a:extLst>
              <a:ext uri="{FF2B5EF4-FFF2-40B4-BE49-F238E27FC236}">
                <a16:creationId xmlns:a16="http://schemas.microsoft.com/office/drawing/2014/main" id="{617F5B9E-4154-99FE-143C-1652E7518E17}"/>
              </a:ext>
            </a:extLst>
          </p:cNvPr>
          <p:cNvSpPr>
            <a:spLocks noGrp="1"/>
          </p:cNvSpPr>
          <p:nvPr>
            <p:ph type="body" sz="half" idx="18" hasCustomPrompt="1"/>
          </p:nvPr>
        </p:nvSpPr>
        <p:spPr>
          <a:xfrm>
            <a:off x="1427571" y="4030374"/>
            <a:ext cx="4446876" cy="550863"/>
          </a:xfrm>
          <a:prstGeom prst="rect">
            <a:avLst/>
          </a:prstGeom>
        </p:spPr>
        <p:txBody>
          <a:bodyPr lIns="503998" tIns="0" rIns="0" bIns="251999">
            <a:normAutofit/>
          </a:bodyPr>
          <a:lstStyle>
            <a:lvl1pPr marL="0" indent="0">
              <a:lnSpc>
                <a:spcPts val="1550"/>
              </a:lnSpc>
              <a:spcBef>
                <a:spcPts val="0"/>
              </a:spcBef>
              <a:buNone/>
              <a:defRPr sz="1200" b="0" i="0">
                <a:latin typeface="IngoStem" panose="020B0503020203020204" pitchFamily="34" charset="0"/>
                <a:ea typeface="IngoStem" panose="020B0503020203020204" pitchFamily="34" charset="0"/>
              </a:defRPr>
            </a:lvl1pPr>
            <a:lvl2pPr marL="228600" indent="0">
              <a:buNone/>
              <a:defRPr sz="700"/>
            </a:lvl2pPr>
            <a:lvl3pPr marL="457200" indent="0">
              <a:buNone/>
              <a:defRPr sz="600"/>
            </a:lvl3pPr>
            <a:lvl4pPr marL="685800" indent="0">
              <a:buNone/>
              <a:defRPr sz="500"/>
            </a:lvl4pPr>
            <a:lvl5pPr marL="914400" indent="0">
              <a:buNone/>
              <a:defRPr sz="500"/>
            </a:lvl5pPr>
            <a:lvl6pPr marL="1143000" indent="0">
              <a:buNone/>
              <a:defRPr sz="500"/>
            </a:lvl6pPr>
            <a:lvl7pPr marL="1371600" indent="0">
              <a:buNone/>
              <a:defRPr sz="500"/>
            </a:lvl7pPr>
            <a:lvl8pPr marL="1600200" indent="0">
              <a:buNone/>
              <a:defRPr sz="500"/>
            </a:lvl8pPr>
            <a:lvl9pPr marL="1828800" indent="0">
              <a:buNone/>
              <a:defRPr sz="500"/>
            </a:lvl9pPr>
          </a:lstStyle>
          <a:p>
            <a:pPr marL="0" marR="0" lvl="0" indent="0" algn="l" defTabSz="457200" rtl="0" eaLnBrk="1" fontAlgn="auto" latinLnBrk="0" hangingPunct="1">
              <a:lnSpc>
                <a:spcPts val="1550"/>
              </a:lnSpc>
              <a:spcBef>
                <a:spcPts val="0"/>
              </a:spcBef>
              <a:spcAft>
                <a:spcPts val="0"/>
              </a:spcAft>
              <a:buClrTx/>
              <a:buSzTx/>
              <a:buFont typeface="Arial" panose="020B0604020202020204" pitchFamily="34" charset="0"/>
              <a:buNone/>
              <a:tabLst/>
              <a:defRPr/>
            </a:pPr>
            <a:r>
              <a:rPr lang="en-US" sz="1200" b="0" i="0" spc="0" baseline="0" dirty="0" err="1">
                <a:solidFill>
                  <a:srgbClr val="000000">
                    <a:alpha val="100000"/>
                  </a:srgbClr>
                </a:solidFill>
                <a:latin typeface="IngoStem" panose="020B0503020203020204" pitchFamily="34" charset="0"/>
                <a:ea typeface="IngoStem" panose="020B0503020203020204" pitchFamily="34" charset="0"/>
                <a:cs typeface="IngoStem Regular" pitchFamily="34" charset="-120"/>
              </a:rPr>
              <a:t>Небольшой</a:t>
            </a:r>
            <a:r>
              <a:rPr lang="en-US" sz="1200" b="0" i="0" spc="0" baseline="0" dirty="0">
                <a:solidFill>
                  <a:srgbClr val="000000">
                    <a:alpha val="100000"/>
                  </a:srgbClr>
                </a:solidFill>
                <a:latin typeface="IngoStem" panose="020B0503020203020204" pitchFamily="34" charset="0"/>
                <a:ea typeface="IngoStem" panose="020B0503020203020204" pitchFamily="34" charset="0"/>
                <a:cs typeface="IngoStem Regular" pitchFamily="34" charset="-120"/>
              </a:rPr>
              <a:t> </a:t>
            </a:r>
            <a:r>
              <a:rPr lang="en-US" sz="1200" b="0" i="0" spc="0" baseline="0" dirty="0" err="1">
                <a:solidFill>
                  <a:srgbClr val="000000">
                    <a:alpha val="100000"/>
                  </a:srgbClr>
                </a:solidFill>
                <a:latin typeface="IngoStem" panose="020B0503020203020204" pitchFamily="34" charset="0"/>
                <a:ea typeface="IngoStem" panose="020B0503020203020204" pitchFamily="34" charset="0"/>
                <a:cs typeface="IngoStem Regular" pitchFamily="34" charset="-120"/>
              </a:rPr>
              <a:t>текст</a:t>
            </a:r>
            <a:r>
              <a:rPr lang="en-US" sz="1200" b="0" i="0" spc="0" baseline="0" dirty="0">
                <a:solidFill>
                  <a:srgbClr val="000000">
                    <a:alpha val="100000"/>
                  </a:srgbClr>
                </a:solidFill>
                <a:latin typeface="IngoStem" panose="020B0503020203020204" pitchFamily="34" charset="0"/>
                <a:ea typeface="IngoStem" panose="020B0503020203020204" pitchFamily="34" charset="0"/>
                <a:cs typeface="IngoStem Regular" pitchFamily="34" charset="-120"/>
              </a:rPr>
              <a:t> </a:t>
            </a:r>
            <a:r>
              <a:rPr lang="en-US" sz="1200" b="0" i="0" spc="0" baseline="0" dirty="0" err="1">
                <a:solidFill>
                  <a:srgbClr val="000000">
                    <a:alpha val="100000"/>
                  </a:srgbClr>
                </a:solidFill>
                <a:latin typeface="IngoStem" panose="020B0503020203020204" pitchFamily="34" charset="0"/>
                <a:ea typeface="IngoStem" panose="020B0503020203020204" pitchFamily="34" charset="0"/>
                <a:cs typeface="IngoStem Regular" pitchFamily="34" charset="-120"/>
              </a:rPr>
              <a:t>внутри</a:t>
            </a:r>
            <a:r>
              <a:rPr lang="en-US" sz="1200" b="0" i="0" spc="0" baseline="0" dirty="0">
                <a:solidFill>
                  <a:srgbClr val="000000">
                    <a:alpha val="100000"/>
                  </a:srgbClr>
                </a:solidFill>
                <a:latin typeface="IngoStem" panose="020B0503020203020204" pitchFamily="34" charset="0"/>
                <a:ea typeface="IngoStem" panose="020B0503020203020204" pitchFamily="34" charset="0"/>
                <a:cs typeface="IngoStem Regular" pitchFamily="34" charset="-120"/>
              </a:rPr>
              <a:t> </a:t>
            </a:r>
            <a:r>
              <a:rPr lang="en-US" sz="1200" b="0" i="0" spc="0" baseline="0" dirty="0" err="1">
                <a:solidFill>
                  <a:srgbClr val="000000">
                    <a:alpha val="100000"/>
                  </a:srgbClr>
                </a:solidFill>
                <a:latin typeface="IngoStem" panose="020B0503020203020204" pitchFamily="34" charset="0"/>
                <a:ea typeface="IngoStem" panose="020B0503020203020204" pitchFamily="34" charset="0"/>
                <a:cs typeface="IngoStem Regular" pitchFamily="34" charset="-120"/>
              </a:rPr>
              <a:t>плашки</a:t>
            </a:r>
            <a:r>
              <a:rPr lang="en-US" sz="1200" b="0" i="0" spc="0" baseline="0" dirty="0">
                <a:solidFill>
                  <a:srgbClr val="000000">
                    <a:alpha val="100000"/>
                  </a:srgbClr>
                </a:solidFill>
                <a:latin typeface="IngoStem" panose="020B0503020203020204" pitchFamily="34" charset="0"/>
                <a:ea typeface="IngoStem" panose="020B0503020203020204" pitchFamily="34" charset="0"/>
                <a:cs typeface="IngoStem Regular" pitchFamily="34" charset="-120"/>
              </a:rPr>
              <a:t> </a:t>
            </a:r>
            <a:r>
              <a:rPr lang="en-US" sz="1200" b="0" i="0" spc="0" baseline="0" dirty="0" err="1">
                <a:solidFill>
                  <a:srgbClr val="000000">
                    <a:alpha val="100000"/>
                  </a:srgbClr>
                </a:solidFill>
                <a:latin typeface="IngoStem" panose="020B0503020203020204" pitchFamily="34" charset="0"/>
                <a:ea typeface="IngoStem" panose="020B0503020203020204" pitchFamily="34" charset="0"/>
                <a:cs typeface="IngoStem Regular" pitchFamily="34" charset="-120"/>
              </a:rPr>
              <a:t>Небольшой</a:t>
            </a:r>
            <a:r>
              <a:rPr lang="en-US" sz="1200" b="0" i="0" spc="0" baseline="0" dirty="0">
                <a:solidFill>
                  <a:srgbClr val="000000">
                    <a:alpha val="100000"/>
                  </a:srgbClr>
                </a:solidFill>
                <a:latin typeface="IngoStem" panose="020B0503020203020204" pitchFamily="34" charset="0"/>
                <a:ea typeface="IngoStem" panose="020B0503020203020204" pitchFamily="34" charset="0"/>
                <a:cs typeface="IngoStem Regular" pitchFamily="34" charset="-120"/>
              </a:rPr>
              <a:t> </a:t>
            </a:r>
            <a:r>
              <a:rPr lang="en-US" sz="1200" b="0" i="0" spc="0" baseline="0" dirty="0" err="1">
                <a:solidFill>
                  <a:srgbClr val="000000">
                    <a:alpha val="100000"/>
                  </a:srgbClr>
                </a:solidFill>
                <a:latin typeface="IngoStem" panose="020B0503020203020204" pitchFamily="34" charset="0"/>
                <a:ea typeface="IngoStem" panose="020B0503020203020204" pitchFamily="34" charset="0"/>
                <a:cs typeface="IngoStem Regular" pitchFamily="34" charset="-120"/>
              </a:rPr>
              <a:t>текст</a:t>
            </a:r>
            <a:r>
              <a:rPr lang="en-US" sz="1200" b="0" i="0" spc="0" baseline="0" dirty="0">
                <a:solidFill>
                  <a:srgbClr val="000000">
                    <a:alpha val="100000"/>
                  </a:srgbClr>
                </a:solidFill>
                <a:latin typeface="IngoStem" panose="020B0503020203020204" pitchFamily="34" charset="0"/>
                <a:ea typeface="IngoStem" panose="020B0503020203020204" pitchFamily="34" charset="0"/>
                <a:cs typeface="IngoStem Regular" pitchFamily="34" charset="-120"/>
              </a:rPr>
              <a:t> </a:t>
            </a:r>
            <a:r>
              <a:rPr lang="en-US" sz="1200" b="0" i="0" spc="0" baseline="0" dirty="0" err="1">
                <a:solidFill>
                  <a:srgbClr val="000000">
                    <a:alpha val="100000"/>
                  </a:srgbClr>
                </a:solidFill>
                <a:latin typeface="IngoStem" panose="020B0503020203020204" pitchFamily="34" charset="0"/>
                <a:ea typeface="IngoStem" panose="020B0503020203020204" pitchFamily="34" charset="0"/>
                <a:cs typeface="IngoStem Regular" pitchFamily="34" charset="-120"/>
              </a:rPr>
              <a:t>плашки</a:t>
            </a:r>
            <a:r>
              <a:rPr lang="en-US" sz="1200" b="0" i="0" spc="0" baseline="0" dirty="0">
                <a:solidFill>
                  <a:srgbClr val="000000">
                    <a:alpha val="100000"/>
                  </a:srgbClr>
                </a:solidFill>
                <a:latin typeface="IngoStem" panose="020B0503020203020204" pitchFamily="34" charset="0"/>
                <a:ea typeface="IngoStem" panose="020B0503020203020204" pitchFamily="34" charset="0"/>
                <a:cs typeface="IngoStem Regular" pitchFamily="34" charset="-120"/>
              </a:rPr>
              <a:t> </a:t>
            </a:r>
            <a:r>
              <a:rPr lang="en-US" sz="1200" b="0" i="0" spc="0" baseline="0" dirty="0" err="1">
                <a:solidFill>
                  <a:srgbClr val="000000">
                    <a:alpha val="100000"/>
                  </a:srgbClr>
                </a:solidFill>
                <a:latin typeface="IngoStem" panose="020B0503020203020204" pitchFamily="34" charset="0"/>
                <a:ea typeface="IngoStem" panose="020B0503020203020204" pitchFamily="34" charset="0"/>
                <a:cs typeface="IngoStem Regular" pitchFamily="34" charset="-120"/>
              </a:rPr>
              <a:t>Небольшой</a:t>
            </a:r>
            <a:r>
              <a:rPr lang="en-US" sz="1200" b="0" i="0" spc="0" baseline="0" dirty="0">
                <a:solidFill>
                  <a:srgbClr val="000000">
                    <a:alpha val="100000"/>
                  </a:srgbClr>
                </a:solidFill>
                <a:latin typeface="IngoStem" panose="020B0503020203020204" pitchFamily="34" charset="0"/>
                <a:ea typeface="IngoStem" panose="020B0503020203020204" pitchFamily="34" charset="0"/>
                <a:cs typeface="IngoStem Regular" pitchFamily="34" charset="-120"/>
              </a:rPr>
              <a:t> </a:t>
            </a:r>
            <a:r>
              <a:rPr lang="en-US" sz="1200" b="0" i="0" spc="0" baseline="0" dirty="0" err="1">
                <a:solidFill>
                  <a:srgbClr val="000000">
                    <a:alpha val="100000"/>
                  </a:srgbClr>
                </a:solidFill>
                <a:latin typeface="IngoStem" panose="020B0503020203020204" pitchFamily="34" charset="0"/>
                <a:ea typeface="IngoStem" panose="020B0503020203020204" pitchFamily="34" charset="0"/>
                <a:cs typeface="IngoStem Regular" pitchFamily="34" charset="-120"/>
              </a:rPr>
              <a:t>текст</a:t>
            </a:r>
            <a:r>
              <a:rPr lang="en-US" sz="1200" b="0" i="0" spc="0" baseline="0" dirty="0">
                <a:solidFill>
                  <a:srgbClr val="000000">
                    <a:alpha val="100000"/>
                  </a:srgbClr>
                </a:solidFill>
                <a:latin typeface="IngoStem" panose="020B0503020203020204" pitchFamily="34" charset="0"/>
                <a:ea typeface="IngoStem" panose="020B0503020203020204" pitchFamily="34" charset="0"/>
                <a:cs typeface="IngoStem Regular" pitchFamily="34" charset="-120"/>
              </a:rPr>
              <a:t> </a:t>
            </a:r>
            <a:r>
              <a:rPr lang="en-US" sz="1200" b="0" i="0" spc="0" baseline="0" dirty="0" err="1">
                <a:solidFill>
                  <a:srgbClr val="000000">
                    <a:alpha val="100000"/>
                  </a:srgbClr>
                </a:solidFill>
                <a:latin typeface="IngoStem" panose="020B0503020203020204" pitchFamily="34" charset="0"/>
                <a:ea typeface="IngoStem" panose="020B0503020203020204" pitchFamily="34" charset="0"/>
                <a:cs typeface="IngoStem Regular" pitchFamily="34" charset="-120"/>
              </a:rPr>
              <a:t>внутри</a:t>
            </a:r>
            <a:r>
              <a:rPr lang="en-US" sz="1200" b="0" i="0" spc="0" baseline="0" dirty="0">
                <a:solidFill>
                  <a:srgbClr val="000000">
                    <a:alpha val="100000"/>
                  </a:srgbClr>
                </a:solidFill>
                <a:latin typeface="IngoStem" panose="020B0503020203020204" pitchFamily="34" charset="0"/>
                <a:ea typeface="IngoStem" panose="020B0503020203020204" pitchFamily="34" charset="0"/>
                <a:cs typeface="IngoStem Regular" pitchFamily="34" charset="-120"/>
              </a:rPr>
              <a:t> </a:t>
            </a:r>
            <a:r>
              <a:rPr lang="en-US" sz="1200" b="0" i="0" spc="0" baseline="0" dirty="0" err="1">
                <a:solidFill>
                  <a:srgbClr val="000000">
                    <a:alpha val="100000"/>
                  </a:srgbClr>
                </a:solidFill>
                <a:latin typeface="IngoStem" panose="020B0503020203020204" pitchFamily="34" charset="0"/>
                <a:ea typeface="IngoStem" panose="020B0503020203020204" pitchFamily="34" charset="0"/>
                <a:cs typeface="IngoStem Regular" pitchFamily="34" charset="-120"/>
              </a:rPr>
              <a:t>плашки</a:t>
            </a:r>
            <a:r>
              <a:rPr lang="en-US" sz="1200" b="0" i="0" spc="0" baseline="0" dirty="0">
                <a:solidFill>
                  <a:srgbClr val="000000">
                    <a:alpha val="100000"/>
                  </a:srgbClr>
                </a:solidFill>
                <a:latin typeface="IngoStem" panose="020B0503020203020204" pitchFamily="34" charset="0"/>
                <a:ea typeface="IngoStem" panose="020B0503020203020204" pitchFamily="34" charset="0"/>
                <a:cs typeface="IngoStem Regular" pitchFamily="34" charset="-120"/>
              </a:rPr>
              <a:t> </a:t>
            </a:r>
            <a:r>
              <a:rPr lang="en-US" sz="1200" b="0" i="0" spc="0" baseline="0" dirty="0" err="1">
                <a:solidFill>
                  <a:srgbClr val="000000">
                    <a:alpha val="100000"/>
                  </a:srgbClr>
                </a:solidFill>
                <a:latin typeface="IngoStem" panose="020B0503020203020204" pitchFamily="34" charset="0"/>
                <a:ea typeface="IngoStem" panose="020B0503020203020204" pitchFamily="34" charset="0"/>
                <a:cs typeface="IngoStem Regular" pitchFamily="34" charset="-120"/>
              </a:rPr>
              <a:t>Небольшой</a:t>
            </a:r>
            <a:r>
              <a:rPr lang="en-US" sz="1200" b="0" i="0" spc="0" baseline="0" dirty="0">
                <a:solidFill>
                  <a:srgbClr val="000000">
                    <a:alpha val="100000"/>
                  </a:srgbClr>
                </a:solidFill>
                <a:latin typeface="IngoStem" panose="020B0503020203020204" pitchFamily="34" charset="0"/>
                <a:ea typeface="IngoStem" panose="020B0503020203020204" pitchFamily="34" charset="0"/>
                <a:cs typeface="IngoStem Regular" pitchFamily="34" charset="-120"/>
              </a:rPr>
              <a:t> </a:t>
            </a:r>
            <a:r>
              <a:rPr lang="en-US" sz="1200" b="0" i="0" spc="0" baseline="0" dirty="0" err="1">
                <a:solidFill>
                  <a:srgbClr val="000000">
                    <a:alpha val="100000"/>
                  </a:srgbClr>
                </a:solidFill>
                <a:latin typeface="IngoStem" panose="020B0503020203020204" pitchFamily="34" charset="0"/>
                <a:ea typeface="IngoStem" panose="020B0503020203020204" pitchFamily="34" charset="0"/>
                <a:cs typeface="IngoStem Regular" pitchFamily="34" charset="-120"/>
              </a:rPr>
              <a:t>текст</a:t>
            </a:r>
            <a:r>
              <a:rPr lang="en-US" sz="1200" b="0" i="0" spc="0" baseline="0" dirty="0">
                <a:solidFill>
                  <a:srgbClr val="000000">
                    <a:alpha val="100000"/>
                  </a:srgbClr>
                </a:solidFill>
                <a:latin typeface="IngoStem" panose="020B0503020203020204" pitchFamily="34" charset="0"/>
                <a:ea typeface="IngoStem" panose="020B0503020203020204" pitchFamily="34" charset="0"/>
                <a:cs typeface="IngoStem Regular" pitchFamily="34" charset="-120"/>
              </a:rPr>
              <a:t> </a:t>
            </a:r>
            <a:r>
              <a:rPr lang="en-US" sz="1200" b="0" i="0" spc="0" baseline="0" dirty="0" err="1">
                <a:solidFill>
                  <a:srgbClr val="000000">
                    <a:alpha val="100000"/>
                  </a:srgbClr>
                </a:solidFill>
                <a:latin typeface="IngoStem" panose="020B0503020203020204" pitchFamily="34" charset="0"/>
                <a:ea typeface="IngoStem" panose="020B0503020203020204" pitchFamily="34" charset="0"/>
                <a:cs typeface="IngoStem Regular" pitchFamily="34" charset="-120"/>
              </a:rPr>
              <a:t>внутри</a:t>
            </a:r>
            <a:r>
              <a:rPr lang="en-US" sz="1200" b="0" i="0" spc="0" baseline="0" dirty="0">
                <a:solidFill>
                  <a:srgbClr val="000000">
                    <a:alpha val="100000"/>
                  </a:srgbClr>
                </a:solidFill>
                <a:latin typeface="IngoStem" panose="020B0503020203020204" pitchFamily="34" charset="0"/>
                <a:ea typeface="IngoStem" panose="020B0503020203020204" pitchFamily="34" charset="0"/>
                <a:cs typeface="IngoStem Regular" pitchFamily="34" charset="-120"/>
              </a:rPr>
              <a:t> </a:t>
            </a:r>
            <a:r>
              <a:rPr lang="en-US" sz="1200" b="0" i="0" spc="0" baseline="0" dirty="0" err="1">
                <a:solidFill>
                  <a:srgbClr val="000000">
                    <a:alpha val="100000"/>
                  </a:srgbClr>
                </a:solidFill>
                <a:latin typeface="IngoStem" panose="020B0503020203020204" pitchFamily="34" charset="0"/>
                <a:ea typeface="IngoStem" panose="020B0503020203020204" pitchFamily="34" charset="0"/>
                <a:cs typeface="IngoStem Regular" pitchFamily="34" charset="-120"/>
              </a:rPr>
              <a:t>плашки</a:t>
            </a:r>
            <a:r>
              <a:rPr lang="en-US" sz="1200" b="0" i="0" spc="0" baseline="0" dirty="0">
                <a:solidFill>
                  <a:srgbClr val="000000">
                    <a:alpha val="100000"/>
                  </a:srgbClr>
                </a:solidFill>
                <a:latin typeface="IngoStem" panose="020B0503020203020204" pitchFamily="34" charset="0"/>
                <a:ea typeface="IngoStem" panose="020B0503020203020204" pitchFamily="34" charset="0"/>
                <a:cs typeface="IngoStem Regular" pitchFamily="34" charset="-120"/>
              </a:rPr>
              <a:t> </a:t>
            </a:r>
            <a:endParaRPr lang="en-US" sz="1200" b="0" i="0" spc="0" baseline="0" dirty="0">
              <a:latin typeface="IngoStem" panose="020B0503020203020204" pitchFamily="34" charset="0"/>
              <a:ea typeface="IngoStem" panose="020B0503020203020204" pitchFamily="34" charset="0"/>
            </a:endParaRPr>
          </a:p>
        </p:txBody>
      </p:sp>
      <p:sp>
        <p:nvSpPr>
          <p:cNvPr id="60" name="Текст 22">
            <a:extLst>
              <a:ext uri="{FF2B5EF4-FFF2-40B4-BE49-F238E27FC236}">
                <a16:creationId xmlns:a16="http://schemas.microsoft.com/office/drawing/2014/main" id="{D77F1942-CB16-BBEA-A32C-30D2DF18187D}"/>
              </a:ext>
            </a:extLst>
          </p:cNvPr>
          <p:cNvSpPr>
            <a:spLocks noGrp="1"/>
          </p:cNvSpPr>
          <p:nvPr>
            <p:ph type="body" sz="quarter" idx="19" hasCustomPrompt="1"/>
          </p:nvPr>
        </p:nvSpPr>
        <p:spPr>
          <a:xfrm>
            <a:off x="1422617" y="3556199"/>
            <a:ext cx="4451350" cy="466725"/>
          </a:xfrm>
          <a:prstGeom prst="rect">
            <a:avLst/>
          </a:prstGeom>
        </p:spPr>
        <p:txBody>
          <a:bodyPr lIns="540000" tIns="144000" rIns="0" bIns="251999">
            <a:normAutofit/>
          </a:bodyPr>
          <a:lstStyle>
            <a:lvl1pPr marL="0" indent="0">
              <a:buNone/>
              <a:defRPr sz="2000" b="1" i="0">
                <a:latin typeface="IngoStem Medium" panose="020B0503020203020204" pitchFamily="34" charset="0"/>
                <a:ea typeface="IngoStem Medium" panose="020B0503020203020204" pitchFamily="34" charset="0"/>
              </a:defRPr>
            </a:lvl1pPr>
            <a:lvl2pPr>
              <a:defRPr b="1" i="0">
                <a:latin typeface="IngoStem Bold" panose="020B0503020203020204" pitchFamily="34" charset="0"/>
                <a:ea typeface="IngoStem Bold" panose="020B0503020203020204" pitchFamily="34" charset="0"/>
              </a:defRPr>
            </a:lvl2pPr>
            <a:lvl3pPr>
              <a:defRPr b="1" i="0">
                <a:latin typeface="IngoStem Bold" panose="020B0503020203020204" pitchFamily="34" charset="0"/>
                <a:ea typeface="IngoStem Bold" panose="020B0503020203020204" pitchFamily="34" charset="0"/>
              </a:defRPr>
            </a:lvl3pPr>
            <a:lvl4pPr>
              <a:defRPr b="1" i="0">
                <a:latin typeface="IngoStem Bold" panose="020B0503020203020204" pitchFamily="34" charset="0"/>
                <a:ea typeface="IngoStem Bold" panose="020B0503020203020204" pitchFamily="34" charset="0"/>
              </a:defRPr>
            </a:lvl4pPr>
            <a:lvl5pPr>
              <a:defRPr b="1" i="0">
                <a:latin typeface="IngoStem Bold" panose="020B0503020203020204" pitchFamily="34" charset="0"/>
                <a:ea typeface="IngoStem Bold" panose="020B0503020203020204" pitchFamily="34" charset="0"/>
              </a:defRPr>
            </a:lvl5pPr>
          </a:lstStyle>
          <a:p>
            <a:pPr lvl="0"/>
            <a:r>
              <a:rPr lang="ru-RU" dirty="0"/>
              <a:t>Заголовок</a:t>
            </a:r>
          </a:p>
        </p:txBody>
      </p:sp>
      <p:sp>
        <p:nvSpPr>
          <p:cNvPr id="65" name="Текст 3">
            <a:extLst>
              <a:ext uri="{FF2B5EF4-FFF2-40B4-BE49-F238E27FC236}">
                <a16:creationId xmlns:a16="http://schemas.microsoft.com/office/drawing/2014/main" id="{26267E41-B9F6-55B1-C6F6-73CFFC865C83}"/>
              </a:ext>
            </a:extLst>
          </p:cNvPr>
          <p:cNvSpPr>
            <a:spLocks noGrp="1"/>
          </p:cNvSpPr>
          <p:nvPr>
            <p:ph type="body" sz="half" idx="20" hasCustomPrompt="1"/>
          </p:nvPr>
        </p:nvSpPr>
        <p:spPr>
          <a:xfrm>
            <a:off x="1432524" y="5571579"/>
            <a:ext cx="4446876" cy="550863"/>
          </a:xfrm>
          <a:prstGeom prst="rect">
            <a:avLst/>
          </a:prstGeom>
        </p:spPr>
        <p:txBody>
          <a:bodyPr lIns="503998" tIns="0" rIns="0" bIns="251999">
            <a:normAutofit/>
          </a:bodyPr>
          <a:lstStyle>
            <a:lvl1pPr marL="0" indent="0">
              <a:lnSpc>
                <a:spcPts val="1550"/>
              </a:lnSpc>
              <a:spcBef>
                <a:spcPts val="0"/>
              </a:spcBef>
              <a:buNone/>
              <a:defRPr sz="1200" b="0" i="0">
                <a:latin typeface="IngoStem" panose="020B0503020203020204" pitchFamily="34" charset="0"/>
                <a:ea typeface="IngoStem" panose="020B0503020203020204" pitchFamily="34" charset="0"/>
              </a:defRPr>
            </a:lvl1pPr>
            <a:lvl2pPr marL="228600" indent="0">
              <a:buNone/>
              <a:defRPr sz="700"/>
            </a:lvl2pPr>
            <a:lvl3pPr marL="457200" indent="0">
              <a:buNone/>
              <a:defRPr sz="600"/>
            </a:lvl3pPr>
            <a:lvl4pPr marL="685800" indent="0">
              <a:buNone/>
              <a:defRPr sz="500"/>
            </a:lvl4pPr>
            <a:lvl5pPr marL="914400" indent="0">
              <a:buNone/>
              <a:defRPr sz="500"/>
            </a:lvl5pPr>
            <a:lvl6pPr marL="1143000" indent="0">
              <a:buNone/>
              <a:defRPr sz="500"/>
            </a:lvl6pPr>
            <a:lvl7pPr marL="1371600" indent="0">
              <a:buNone/>
              <a:defRPr sz="500"/>
            </a:lvl7pPr>
            <a:lvl8pPr marL="1600200" indent="0">
              <a:buNone/>
              <a:defRPr sz="500"/>
            </a:lvl8pPr>
            <a:lvl9pPr marL="1828800" indent="0">
              <a:buNone/>
              <a:defRPr sz="500"/>
            </a:lvl9pPr>
          </a:lstStyle>
          <a:p>
            <a:pPr marL="0" marR="0" lvl="0" indent="0" algn="l" defTabSz="457200" rtl="0" eaLnBrk="1" fontAlgn="auto" latinLnBrk="0" hangingPunct="1">
              <a:lnSpc>
                <a:spcPts val="1550"/>
              </a:lnSpc>
              <a:spcBef>
                <a:spcPts val="0"/>
              </a:spcBef>
              <a:spcAft>
                <a:spcPts val="0"/>
              </a:spcAft>
              <a:buClrTx/>
              <a:buSzTx/>
              <a:buFont typeface="Arial" panose="020B0604020202020204" pitchFamily="34" charset="0"/>
              <a:buNone/>
              <a:tabLst/>
              <a:defRPr/>
            </a:pPr>
            <a:r>
              <a:rPr lang="en-US" sz="1200" b="0" i="0" spc="0" baseline="0" dirty="0" err="1">
                <a:solidFill>
                  <a:srgbClr val="000000">
                    <a:alpha val="100000"/>
                  </a:srgbClr>
                </a:solidFill>
                <a:latin typeface="IngoStem" panose="020B0503020203020204" pitchFamily="34" charset="0"/>
                <a:ea typeface="IngoStem" panose="020B0503020203020204" pitchFamily="34" charset="0"/>
                <a:cs typeface="IngoStem Regular" pitchFamily="34" charset="-120"/>
              </a:rPr>
              <a:t>Небольшой</a:t>
            </a:r>
            <a:r>
              <a:rPr lang="en-US" sz="1200" b="0" i="0" spc="0" baseline="0" dirty="0">
                <a:solidFill>
                  <a:srgbClr val="000000">
                    <a:alpha val="100000"/>
                  </a:srgbClr>
                </a:solidFill>
                <a:latin typeface="IngoStem" panose="020B0503020203020204" pitchFamily="34" charset="0"/>
                <a:ea typeface="IngoStem" panose="020B0503020203020204" pitchFamily="34" charset="0"/>
                <a:cs typeface="IngoStem Regular" pitchFamily="34" charset="-120"/>
              </a:rPr>
              <a:t> </a:t>
            </a:r>
            <a:r>
              <a:rPr lang="en-US" sz="1200" b="0" i="0" spc="0" baseline="0" dirty="0" err="1">
                <a:solidFill>
                  <a:srgbClr val="000000">
                    <a:alpha val="100000"/>
                  </a:srgbClr>
                </a:solidFill>
                <a:latin typeface="IngoStem" panose="020B0503020203020204" pitchFamily="34" charset="0"/>
                <a:ea typeface="IngoStem" panose="020B0503020203020204" pitchFamily="34" charset="0"/>
                <a:cs typeface="IngoStem Regular" pitchFamily="34" charset="-120"/>
              </a:rPr>
              <a:t>текст</a:t>
            </a:r>
            <a:r>
              <a:rPr lang="en-US" sz="1200" b="0" i="0" spc="0" baseline="0" dirty="0">
                <a:solidFill>
                  <a:srgbClr val="000000">
                    <a:alpha val="100000"/>
                  </a:srgbClr>
                </a:solidFill>
                <a:latin typeface="IngoStem" panose="020B0503020203020204" pitchFamily="34" charset="0"/>
                <a:ea typeface="IngoStem" panose="020B0503020203020204" pitchFamily="34" charset="0"/>
                <a:cs typeface="IngoStem Regular" pitchFamily="34" charset="-120"/>
              </a:rPr>
              <a:t> </a:t>
            </a:r>
            <a:r>
              <a:rPr lang="en-US" sz="1200" b="0" i="0" spc="0" baseline="0" dirty="0" err="1">
                <a:solidFill>
                  <a:srgbClr val="000000">
                    <a:alpha val="100000"/>
                  </a:srgbClr>
                </a:solidFill>
                <a:latin typeface="IngoStem" panose="020B0503020203020204" pitchFamily="34" charset="0"/>
                <a:ea typeface="IngoStem" panose="020B0503020203020204" pitchFamily="34" charset="0"/>
                <a:cs typeface="IngoStem Regular" pitchFamily="34" charset="-120"/>
              </a:rPr>
              <a:t>внутри</a:t>
            </a:r>
            <a:r>
              <a:rPr lang="en-US" sz="1200" b="0" i="0" spc="0" baseline="0" dirty="0">
                <a:solidFill>
                  <a:srgbClr val="000000">
                    <a:alpha val="100000"/>
                  </a:srgbClr>
                </a:solidFill>
                <a:latin typeface="IngoStem" panose="020B0503020203020204" pitchFamily="34" charset="0"/>
                <a:ea typeface="IngoStem" panose="020B0503020203020204" pitchFamily="34" charset="0"/>
                <a:cs typeface="IngoStem Regular" pitchFamily="34" charset="-120"/>
              </a:rPr>
              <a:t> </a:t>
            </a:r>
            <a:r>
              <a:rPr lang="en-US" sz="1200" b="0" i="0" spc="0" baseline="0" dirty="0" err="1">
                <a:solidFill>
                  <a:srgbClr val="000000">
                    <a:alpha val="100000"/>
                  </a:srgbClr>
                </a:solidFill>
                <a:latin typeface="IngoStem" panose="020B0503020203020204" pitchFamily="34" charset="0"/>
                <a:ea typeface="IngoStem" panose="020B0503020203020204" pitchFamily="34" charset="0"/>
                <a:cs typeface="IngoStem Regular" pitchFamily="34" charset="-120"/>
              </a:rPr>
              <a:t>плашки</a:t>
            </a:r>
            <a:r>
              <a:rPr lang="en-US" sz="1200" b="0" i="0" spc="0" baseline="0" dirty="0">
                <a:solidFill>
                  <a:srgbClr val="000000">
                    <a:alpha val="100000"/>
                  </a:srgbClr>
                </a:solidFill>
                <a:latin typeface="IngoStem" panose="020B0503020203020204" pitchFamily="34" charset="0"/>
                <a:ea typeface="IngoStem" panose="020B0503020203020204" pitchFamily="34" charset="0"/>
                <a:cs typeface="IngoStem Regular" pitchFamily="34" charset="-120"/>
              </a:rPr>
              <a:t> </a:t>
            </a:r>
            <a:r>
              <a:rPr lang="en-US" sz="1200" b="0" i="0" spc="0" baseline="0" dirty="0" err="1">
                <a:solidFill>
                  <a:srgbClr val="000000">
                    <a:alpha val="100000"/>
                  </a:srgbClr>
                </a:solidFill>
                <a:latin typeface="IngoStem" panose="020B0503020203020204" pitchFamily="34" charset="0"/>
                <a:ea typeface="IngoStem" panose="020B0503020203020204" pitchFamily="34" charset="0"/>
                <a:cs typeface="IngoStem Regular" pitchFamily="34" charset="-120"/>
              </a:rPr>
              <a:t>Небольшой</a:t>
            </a:r>
            <a:r>
              <a:rPr lang="en-US" sz="1200" b="0" i="0" spc="0" baseline="0" dirty="0">
                <a:solidFill>
                  <a:srgbClr val="000000">
                    <a:alpha val="100000"/>
                  </a:srgbClr>
                </a:solidFill>
                <a:latin typeface="IngoStem" panose="020B0503020203020204" pitchFamily="34" charset="0"/>
                <a:ea typeface="IngoStem" panose="020B0503020203020204" pitchFamily="34" charset="0"/>
                <a:cs typeface="IngoStem Regular" pitchFamily="34" charset="-120"/>
              </a:rPr>
              <a:t> </a:t>
            </a:r>
            <a:r>
              <a:rPr lang="en-US" sz="1200" b="0" i="0" spc="0" baseline="0" dirty="0" err="1">
                <a:solidFill>
                  <a:srgbClr val="000000">
                    <a:alpha val="100000"/>
                  </a:srgbClr>
                </a:solidFill>
                <a:latin typeface="IngoStem" panose="020B0503020203020204" pitchFamily="34" charset="0"/>
                <a:ea typeface="IngoStem" panose="020B0503020203020204" pitchFamily="34" charset="0"/>
                <a:cs typeface="IngoStem Regular" pitchFamily="34" charset="-120"/>
              </a:rPr>
              <a:t>текст</a:t>
            </a:r>
            <a:r>
              <a:rPr lang="en-US" sz="1200" b="0" i="0" spc="0" baseline="0" dirty="0">
                <a:solidFill>
                  <a:srgbClr val="000000">
                    <a:alpha val="100000"/>
                  </a:srgbClr>
                </a:solidFill>
                <a:latin typeface="IngoStem" panose="020B0503020203020204" pitchFamily="34" charset="0"/>
                <a:ea typeface="IngoStem" panose="020B0503020203020204" pitchFamily="34" charset="0"/>
                <a:cs typeface="IngoStem Regular" pitchFamily="34" charset="-120"/>
              </a:rPr>
              <a:t> </a:t>
            </a:r>
            <a:r>
              <a:rPr lang="en-US" sz="1200" b="0" i="0" spc="0" baseline="0" dirty="0" err="1">
                <a:solidFill>
                  <a:srgbClr val="000000">
                    <a:alpha val="100000"/>
                  </a:srgbClr>
                </a:solidFill>
                <a:latin typeface="IngoStem" panose="020B0503020203020204" pitchFamily="34" charset="0"/>
                <a:ea typeface="IngoStem" panose="020B0503020203020204" pitchFamily="34" charset="0"/>
                <a:cs typeface="IngoStem Regular" pitchFamily="34" charset="-120"/>
              </a:rPr>
              <a:t>плашки</a:t>
            </a:r>
            <a:r>
              <a:rPr lang="en-US" sz="1200" b="0" i="0" spc="0" baseline="0" dirty="0">
                <a:solidFill>
                  <a:srgbClr val="000000">
                    <a:alpha val="100000"/>
                  </a:srgbClr>
                </a:solidFill>
                <a:latin typeface="IngoStem" panose="020B0503020203020204" pitchFamily="34" charset="0"/>
                <a:ea typeface="IngoStem" panose="020B0503020203020204" pitchFamily="34" charset="0"/>
                <a:cs typeface="IngoStem Regular" pitchFamily="34" charset="-120"/>
              </a:rPr>
              <a:t> </a:t>
            </a:r>
            <a:r>
              <a:rPr lang="en-US" sz="1200" b="0" i="0" spc="0" baseline="0" dirty="0" err="1">
                <a:solidFill>
                  <a:srgbClr val="000000">
                    <a:alpha val="100000"/>
                  </a:srgbClr>
                </a:solidFill>
                <a:latin typeface="IngoStem" panose="020B0503020203020204" pitchFamily="34" charset="0"/>
                <a:ea typeface="IngoStem" panose="020B0503020203020204" pitchFamily="34" charset="0"/>
                <a:cs typeface="IngoStem Regular" pitchFamily="34" charset="-120"/>
              </a:rPr>
              <a:t>Небольшой</a:t>
            </a:r>
            <a:r>
              <a:rPr lang="en-US" sz="1200" b="0" i="0" spc="0" baseline="0" dirty="0">
                <a:solidFill>
                  <a:srgbClr val="000000">
                    <a:alpha val="100000"/>
                  </a:srgbClr>
                </a:solidFill>
                <a:latin typeface="IngoStem" panose="020B0503020203020204" pitchFamily="34" charset="0"/>
                <a:ea typeface="IngoStem" panose="020B0503020203020204" pitchFamily="34" charset="0"/>
                <a:cs typeface="IngoStem Regular" pitchFamily="34" charset="-120"/>
              </a:rPr>
              <a:t> </a:t>
            </a:r>
            <a:r>
              <a:rPr lang="en-US" sz="1200" b="0" i="0" spc="0" baseline="0" dirty="0" err="1">
                <a:solidFill>
                  <a:srgbClr val="000000">
                    <a:alpha val="100000"/>
                  </a:srgbClr>
                </a:solidFill>
                <a:latin typeface="IngoStem" panose="020B0503020203020204" pitchFamily="34" charset="0"/>
                <a:ea typeface="IngoStem" panose="020B0503020203020204" pitchFamily="34" charset="0"/>
                <a:cs typeface="IngoStem Regular" pitchFamily="34" charset="-120"/>
              </a:rPr>
              <a:t>текст</a:t>
            </a:r>
            <a:r>
              <a:rPr lang="en-US" sz="1200" b="0" i="0" spc="0" baseline="0" dirty="0">
                <a:solidFill>
                  <a:srgbClr val="000000">
                    <a:alpha val="100000"/>
                  </a:srgbClr>
                </a:solidFill>
                <a:latin typeface="IngoStem" panose="020B0503020203020204" pitchFamily="34" charset="0"/>
                <a:ea typeface="IngoStem" panose="020B0503020203020204" pitchFamily="34" charset="0"/>
                <a:cs typeface="IngoStem Regular" pitchFamily="34" charset="-120"/>
              </a:rPr>
              <a:t> </a:t>
            </a:r>
            <a:r>
              <a:rPr lang="en-US" sz="1200" b="0" i="0" spc="0" baseline="0" dirty="0" err="1">
                <a:solidFill>
                  <a:srgbClr val="000000">
                    <a:alpha val="100000"/>
                  </a:srgbClr>
                </a:solidFill>
                <a:latin typeface="IngoStem" panose="020B0503020203020204" pitchFamily="34" charset="0"/>
                <a:ea typeface="IngoStem" panose="020B0503020203020204" pitchFamily="34" charset="0"/>
                <a:cs typeface="IngoStem Regular" pitchFamily="34" charset="-120"/>
              </a:rPr>
              <a:t>внутри</a:t>
            </a:r>
            <a:r>
              <a:rPr lang="en-US" sz="1200" b="0" i="0" spc="0" baseline="0" dirty="0">
                <a:solidFill>
                  <a:srgbClr val="000000">
                    <a:alpha val="100000"/>
                  </a:srgbClr>
                </a:solidFill>
                <a:latin typeface="IngoStem" panose="020B0503020203020204" pitchFamily="34" charset="0"/>
                <a:ea typeface="IngoStem" panose="020B0503020203020204" pitchFamily="34" charset="0"/>
                <a:cs typeface="IngoStem Regular" pitchFamily="34" charset="-120"/>
              </a:rPr>
              <a:t> </a:t>
            </a:r>
            <a:r>
              <a:rPr lang="en-US" sz="1200" b="0" i="0" spc="0" baseline="0" dirty="0" err="1">
                <a:solidFill>
                  <a:srgbClr val="000000">
                    <a:alpha val="100000"/>
                  </a:srgbClr>
                </a:solidFill>
                <a:latin typeface="IngoStem" panose="020B0503020203020204" pitchFamily="34" charset="0"/>
                <a:ea typeface="IngoStem" panose="020B0503020203020204" pitchFamily="34" charset="0"/>
                <a:cs typeface="IngoStem Regular" pitchFamily="34" charset="-120"/>
              </a:rPr>
              <a:t>плашки</a:t>
            </a:r>
            <a:r>
              <a:rPr lang="en-US" sz="1200" b="0" i="0" spc="0" baseline="0" dirty="0">
                <a:solidFill>
                  <a:srgbClr val="000000">
                    <a:alpha val="100000"/>
                  </a:srgbClr>
                </a:solidFill>
                <a:latin typeface="IngoStem" panose="020B0503020203020204" pitchFamily="34" charset="0"/>
                <a:ea typeface="IngoStem" panose="020B0503020203020204" pitchFamily="34" charset="0"/>
                <a:cs typeface="IngoStem Regular" pitchFamily="34" charset="-120"/>
              </a:rPr>
              <a:t> </a:t>
            </a:r>
            <a:r>
              <a:rPr lang="en-US" sz="1200" b="0" i="0" spc="0" baseline="0" dirty="0" err="1">
                <a:solidFill>
                  <a:srgbClr val="000000">
                    <a:alpha val="100000"/>
                  </a:srgbClr>
                </a:solidFill>
                <a:latin typeface="IngoStem" panose="020B0503020203020204" pitchFamily="34" charset="0"/>
                <a:ea typeface="IngoStem" panose="020B0503020203020204" pitchFamily="34" charset="0"/>
                <a:cs typeface="IngoStem Regular" pitchFamily="34" charset="-120"/>
              </a:rPr>
              <a:t>Небольшой</a:t>
            </a:r>
            <a:r>
              <a:rPr lang="en-US" sz="1200" b="0" i="0" spc="0" baseline="0" dirty="0">
                <a:solidFill>
                  <a:srgbClr val="000000">
                    <a:alpha val="100000"/>
                  </a:srgbClr>
                </a:solidFill>
                <a:latin typeface="IngoStem" panose="020B0503020203020204" pitchFamily="34" charset="0"/>
                <a:ea typeface="IngoStem" panose="020B0503020203020204" pitchFamily="34" charset="0"/>
                <a:cs typeface="IngoStem Regular" pitchFamily="34" charset="-120"/>
              </a:rPr>
              <a:t> </a:t>
            </a:r>
            <a:r>
              <a:rPr lang="en-US" sz="1200" b="0" i="0" spc="0" baseline="0" dirty="0" err="1">
                <a:solidFill>
                  <a:srgbClr val="000000">
                    <a:alpha val="100000"/>
                  </a:srgbClr>
                </a:solidFill>
                <a:latin typeface="IngoStem" panose="020B0503020203020204" pitchFamily="34" charset="0"/>
                <a:ea typeface="IngoStem" panose="020B0503020203020204" pitchFamily="34" charset="0"/>
                <a:cs typeface="IngoStem Regular" pitchFamily="34" charset="-120"/>
              </a:rPr>
              <a:t>текст</a:t>
            </a:r>
            <a:r>
              <a:rPr lang="en-US" sz="1200" b="0" i="0" spc="0" baseline="0" dirty="0">
                <a:solidFill>
                  <a:srgbClr val="000000">
                    <a:alpha val="100000"/>
                  </a:srgbClr>
                </a:solidFill>
                <a:latin typeface="IngoStem" panose="020B0503020203020204" pitchFamily="34" charset="0"/>
                <a:ea typeface="IngoStem" panose="020B0503020203020204" pitchFamily="34" charset="0"/>
                <a:cs typeface="IngoStem Regular" pitchFamily="34" charset="-120"/>
              </a:rPr>
              <a:t> </a:t>
            </a:r>
            <a:r>
              <a:rPr lang="en-US" sz="1200" b="0" i="0" spc="0" baseline="0" dirty="0" err="1">
                <a:solidFill>
                  <a:srgbClr val="000000">
                    <a:alpha val="100000"/>
                  </a:srgbClr>
                </a:solidFill>
                <a:latin typeface="IngoStem" panose="020B0503020203020204" pitchFamily="34" charset="0"/>
                <a:ea typeface="IngoStem" panose="020B0503020203020204" pitchFamily="34" charset="0"/>
                <a:cs typeface="IngoStem Regular" pitchFamily="34" charset="-120"/>
              </a:rPr>
              <a:t>внутри</a:t>
            </a:r>
            <a:r>
              <a:rPr lang="en-US" sz="1200" b="0" i="0" spc="0" baseline="0" dirty="0">
                <a:solidFill>
                  <a:srgbClr val="000000">
                    <a:alpha val="100000"/>
                  </a:srgbClr>
                </a:solidFill>
                <a:latin typeface="IngoStem" panose="020B0503020203020204" pitchFamily="34" charset="0"/>
                <a:ea typeface="IngoStem" panose="020B0503020203020204" pitchFamily="34" charset="0"/>
                <a:cs typeface="IngoStem Regular" pitchFamily="34" charset="-120"/>
              </a:rPr>
              <a:t> </a:t>
            </a:r>
            <a:r>
              <a:rPr lang="en-US" sz="1200" b="0" i="0" spc="0" baseline="0" dirty="0" err="1">
                <a:solidFill>
                  <a:srgbClr val="000000">
                    <a:alpha val="100000"/>
                  </a:srgbClr>
                </a:solidFill>
                <a:latin typeface="IngoStem" panose="020B0503020203020204" pitchFamily="34" charset="0"/>
                <a:ea typeface="IngoStem" panose="020B0503020203020204" pitchFamily="34" charset="0"/>
                <a:cs typeface="IngoStem Regular" pitchFamily="34" charset="-120"/>
              </a:rPr>
              <a:t>плашки</a:t>
            </a:r>
            <a:r>
              <a:rPr lang="en-US" sz="1200" b="0" i="0" spc="0" baseline="0" dirty="0">
                <a:solidFill>
                  <a:srgbClr val="000000">
                    <a:alpha val="100000"/>
                  </a:srgbClr>
                </a:solidFill>
                <a:latin typeface="IngoStem" panose="020B0503020203020204" pitchFamily="34" charset="0"/>
                <a:ea typeface="IngoStem" panose="020B0503020203020204" pitchFamily="34" charset="0"/>
                <a:cs typeface="IngoStem Regular" pitchFamily="34" charset="-120"/>
              </a:rPr>
              <a:t> </a:t>
            </a:r>
            <a:endParaRPr lang="en-US" sz="1200" b="0" i="0" spc="0" baseline="0" dirty="0">
              <a:latin typeface="IngoStem" panose="020B0503020203020204" pitchFamily="34" charset="0"/>
              <a:ea typeface="IngoStem" panose="020B0503020203020204" pitchFamily="34" charset="0"/>
            </a:endParaRPr>
          </a:p>
        </p:txBody>
      </p:sp>
      <p:sp>
        <p:nvSpPr>
          <p:cNvPr id="66" name="Текст 22">
            <a:extLst>
              <a:ext uri="{FF2B5EF4-FFF2-40B4-BE49-F238E27FC236}">
                <a16:creationId xmlns:a16="http://schemas.microsoft.com/office/drawing/2014/main" id="{2C6AF706-8B9B-179B-7D78-5A0076B4E2D2}"/>
              </a:ext>
            </a:extLst>
          </p:cNvPr>
          <p:cNvSpPr>
            <a:spLocks noGrp="1"/>
          </p:cNvSpPr>
          <p:nvPr>
            <p:ph type="body" sz="quarter" idx="21" hasCustomPrompt="1"/>
          </p:nvPr>
        </p:nvSpPr>
        <p:spPr>
          <a:xfrm>
            <a:off x="1427570" y="5097404"/>
            <a:ext cx="4451350" cy="466725"/>
          </a:xfrm>
          <a:prstGeom prst="rect">
            <a:avLst/>
          </a:prstGeom>
        </p:spPr>
        <p:txBody>
          <a:bodyPr lIns="540000" tIns="144000" rIns="0" bIns="251999">
            <a:normAutofit/>
          </a:bodyPr>
          <a:lstStyle>
            <a:lvl1pPr marL="0" indent="0">
              <a:buNone/>
              <a:defRPr sz="2000" b="1" i="0">
                <a:latin typeface="IngoStem Medium" panose="020B0503020203020204" pitchFamily="34" charset="0"/>
                <a:ea typeface="IngoStem Medium" panose="020B0503020203020204" pitchFamily="34" charset="0"/>
              </a:defRPr>
            </a:lvl1pPr>
            <a:lvl2pPr>
              <a:defRPr b="1" i="0">
                <a:latin typeface="IngoStem Bold" panose="020B0503020203020204" pitchFamily="34" charset="0"/>
                <a:ea typeface="IngoStem Bold" panose="020B0503020203020204" pitchFamily="34" charset="0"/>
              </a:defRPr>
            </a:lvl2pPr>
            <a:lvl3pPr>
              <a:defRPr b="1" i="0">
                <a:latin typeface="IngoStem Bold" panose="020B0503020203020204" pitchFamily="34" charset="0"/>
                <a:ea typeface="IngoStem Bold" panose="020B0503020203020204" pitchFamily="34" charset="0"/>
              </a:defRPr>
            </a:lvl3pPr>
            <a:lvl4pPr>
              <a:defRPr b="1" i="0">
                <a:latin typeface="IngoStem Bold" panose="020B0503020203020204" pitchFamily="34" charset="0"/>
                <a:ea typeface="IngoStem Bold" panose="020B0503020203020204" pitchFamily="34" charset="0"/>
              </a:defRPr>
            </a:lvl4pPr>
            <a:lvl5pPr>
              <a:defRPr b="1" i="0">
                <a:latin typeface="IngoStem Bold" panose="020B0503020203020204" pitchFamily="34" charset="0"/>
                <a:ea typeface="IngoStem Bold" panose="020B0503020203020204" pitchFamily="34" charset="0"/>
              </a:defRPr>
            </a:lvl5pPr>
          </a:lstStyle>
          <a:p>
            <a:pPr lvl="0"/>
            <a:r>
              <a:rPr lang="ru-RU" dirty="0"/>
              <a:t>Заголовок</a:t>
            </a:r>
          </a:p>
        </p:txBody>
      </p:sp>
      <p:sp>
        <p:nvSpPr>
          <p:cNvPr id="67" name="Текст 10">
            <a:extLst>
              <a:ext uri="{FF2B5EF4-FFF2-40B4-BE49-F238E27FC236}">
                <a16:creationId xmlns:a16="http://schemas.microsoft.com/office/drawing/2014/main" id="{B40FF25D-F34E-5EE6-1F9F-B340E673A58D}"/>
              </a:ext>
            </a:extLst>
          </p:cNvPr>
          <p:cNvSpPr>
            <a:spLocks noGrp="1"/>
          </p:cNvSpPr>
          <p:nvPr>
            <p:ph type="body" sz="quarter" idx="30" hasCustomPrompt="1"/>
          </p:nvPr>
        </p:nvSpPr>
        <p:spPr>
          <a:xfrm>
            <a:off x="340830" y="5093193"/>
            <a:ext cx="1081787" cy="555706"/>
          </a:xfrm>
          <a:prstGeom prst="rect">
            <a:avLst/>
          </a:prstGeom>
        </p:spPr>
        <p:txBody>
          <a:bodyPr wrap="square" lIns="0" tIns="0" rIns="0" bIns="180000">
            <a:spAutoFit/>
          </a:bodyPr>
          <a:lstStyle>
            <a:lvl1pPr marL="0" indent="0" algn="r">
              <a:buNone/>
              <a:defRPr sz="2700" b="1" i="0" spc="-150">
                <a:solidFill>
                  <a:srgbClr val="0062D2"/>
                </a:solidFill>
                <a:latin typeface="IngoStem Bold" panose="020B0503020203020204" pitchFamily="34" charset="0"/>
                <a:ea typeface="IngoStem Bold" panose="020B0503020203020204" pitchFamily="34" charset="0"/>
              </a:defRPr>
            </a:lvl1pPr>
            <a:lvl2pPr>
              <a:defRPr sz="2700">
                <a:latin typeface="IngoStem" panose="020B0503020203020204" pitchFamily="34" charset="0"/>
                <a:ea typeface="IngoStem" panose="020B0503020203020204" pitchFamily="34" charset="0"/>
              </a:defRPr>
            </a:lvl2pPr>
            <a:lvl3pPr>
              <a:defRPr sz="2700">
                <a:latin typeface="IngoStem" panose="020B0503020203020204" pitchFamily="34" charset="0"/>
                <a:ea typeface="IngoStem" panose="020B0503020203020204" pitchFamily="34" charset="0"/>
              </a:defRPr>
            </a:lvl3pPr>
            <a:lvl4pPr>
              <a:defRPr sz="2700">
                <a:latin typeface="IngoStem" panose="020B0503020203020204" pitchFamily="34" charset="0"/>
                <a:ea typeface="IngoStem" panose="020B0503020203020204" pitchFamily="34" charset="0"/>
              </a:defRPr>
            </a:lvl4pPr>
            <a:lvl5pPr>
              <a:defRPr sz="2700">
                <a:latin typeface="IngoStem" panose="020B0503020203020204" pitchFamily="34" charset="0"/>
                <a:ea typeface="IngoStem" panose="020B0503020203020204" pitchFamily="34" charset="0"/>
              </a:defRPr>
            </a:lvl5pPr>
          </a:lstStyle>
          <a:p>
            <a:pPr lvl="0"/>
            <a:r>
              <a:rPr lang="ru-RU" dirty="0"/>
              <a:t>2014</a:t>
            </a:r>
          </a:p>
        </p:txBody>
      </p:sp>
      <p:sp>
        <p:nvSpPr>
          <p:cNvPr id="4" name="Объект 2">
            <a:extLst>
              <a:ext uri="{FF2B5EF4-FFF2-40B4-BE49-F238E27FC236}">
                <a16:creationId xmlns:a16="http://schemas.microsoft.com/office/drawing/2014/main" id="{995F1EAC-D6BF-489B-DC02-5611A4E772F6}"/>
              </a:ext>
            </a:extLst>
          </p:cNvPr>
          <p:cNvSpPr>
            <a:spLocks noGrp="1"/>
          </p:cNvSpPr>
          <p:nvPr>
            <p:ph idx="15"/>
          </p:nvPr>
        </p:nvSpPr>
        <p:spPr>
          <a:xfrm>
            <a:off x="7263784" y="1066800"/>
            <a:ext cx="4293137" cy="5156200"/>
          </a:xfrm>
          <a:prstGeom prst="roundRect">
            <a:avLst>
              <a:gd name="adj" fmla="val 3615"/>
            </a:avLst>
          </a:prstGeom>
          <a:solidFill>
            <a:srgbClr val="BEEEFF">
              <a:alpha val="50000"/>
            </a:srgbClr>
          </a:solidFill>
        </p:spPr>
        <p:txBody>
          <a:bodyPr>
            <a:normAutofit/>
          </a:bodyPr>
          <a:lstStyle>
            <a:lvl1pPr>
              <a:defRPr sz="1200">
                <a:noFill/>
                <a:latin typeface="IngoStem" panose="020B0503020203020204" pitchFamily="34" charset="0"/>
                <a:ea typeface="IngoStem" panose="020B0503020203020204" pitchFamily="34" charset="0"/>
              </a:defRPr>
            </a:lvl1pPr>
            <a:lvl2pPr>
              <a:defRPr sz="1200">
                <a:noFill/>
                <a:latin typeface="IngoStem" panose="020B0503020203020204" pitchFamily="34" charset="0"/>
                <a:ea typeface="IngoStem" panose="020B0503020203020204" pitchFamily="34" charset="0"/>
              </a:defRPr>
            </a:lvl2pPr>
            <a:lvl3pPr>
              <a:defRPr sz="1200">
                <a:noFill/>
                <a:latin typeface="IngoStem" panose="020B0503020203020204" pitchFamily="34" charset="0"/>
                <a:ea typeface="IngoStem" panose="020B0503020203020204" pitchFamily="34" charset="0"/>
              </a:defRPr>
            </a:lvl3pPr>
            <a:lvl4pPr>
              <a:defRPr sz="1200">
                <a:noFill/>
                <a:latin typeface="IngoStem" panose="020B0503020203020204" pitchFamily="34" charset="0"/>
                <a:ea typeface="IngoStem" panose="020B0503020203020204" pitchFamily="34" charset="0"/>
              </a:defRPr>
            </a:lvl4pPr>
            <a:lvl5pPr>
              <a:defRPr sz="1200">
                <a:noFill/>
                <a:latin typeface="IngoStem" panose="020B0503020203020204" pitchFamily="34" charset="0"/>
                <a:ea typeface="IngoStem" panose="020B0503020203020204" pitchFamily="34" charset="0"/>
              </a:defRPr>
            </a:lvl5pPr>
          </a:lstStyle>
          <a:p>
            <a:pPr lvl="0"/>
            <a:r>
              <a:rPr lang="ru-RU" dirty="0"/>
              <a:t>Образец текста</a:t>
            </a:r>
          </a:p>
          <a:p>
            <a:pPr lvl="1"/>
            <a:r>
              <a:rPr lang="ru-RU" dirty="0"/>
              <a:t>Второй уровень</a:t>
            </a:r>
          </a:p>
          <a:p>
            <a:pPr lvl="2"/>
            <a:r>
              <a:rPr lang="ru-RU" dirty="0"/>
              <a:t>Третий уровень</a:t>
            </a:r>
          </a:p>
          <a:p>
            <a:pPr lvl="3"/>
            <a:r>
              <a:rPr lang="ru-RU" dirty="0"/>
              <a:t>Четвертый уровень</a:t>
            </a:r>
          </a:p>
          <a:p>
            <a:pPr lvl="4"/>
            <a:r>
              <a:rPr lang="ru-RU" dirty="0"/>
              <a:t>Пятый уровень</a:t>
            </a:r>
          </a:p>
        </p:txBody>
      </p:sp>
    </p:spTree>
    <p:extLst>
      <p:ext uri="{BB962C8B-B14F-4D97-AF65-F5344CB8AC3E}">
        <p14:creationId xmlns:p14="http://schemas.microsoft.com/office/powerpoint/2010/main" val="4025515224"/>
      </p:ext>
    </p:extLst>
  </p:cSld>
  <p:clrMapOvr>
    <a:masterClrMapping/>
  </p:clrMapOvr>
  <p:extLst>
    <p:ext uri="{DCECCB84-F9BA-43D5-87BE-67443E8EF086}">
      <p15:sldGuideLst xmlns:p15="http://schemas.microsoft.com/office/powerpoint/2012/main">
        <p15:guide id="1" orient="horz" pos="3163">
          <p15:clr>
            <a:srgbClr val="FBAE40"/>
          </p15:clr>
        </p15:guide>
        <p15:guide id="2" orient="horz" pos="5114">
          <p15:clr>
            <a:srgbClr val="FBAE40"/>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Слайды с цифрами 9">
    <p:bg>
      <p:bgPr>
        <a:solidFill>
          <a:schemeClr val="bg1"/>
        </a:solidFill>
        <a:effectLst/>
      </p:bgPr>
    </p:bg>
    <p:spTree>
      <p:nvGrpSpPr>
        <p:cNvPr id="1" name=""/>
        <p:cNvGrpSpPr/>
        <p:nvPr/>
      </p:nvGrpSpPr>
      <p:grpSpPr>
        <a:xfrm>
          <a:off x="0" y="0"/>
          <a:ext cx="0" cy="0"/>
          <a:chOff x="0" y="0"/>
          <a:chExt cx="0" cy="0"/>
        </a:xfrm>
      </p:grpSpPr>
      <p:pic>
        <p:nvPicPr>
          <p:cNvPr id="19" name="Рисунок 18">
            <a:extLst>
              <a:ext uri="{FF2B5EF4-FFF2-40B4-BE49-F238E27FC236}">
                <a16:creationId xmlns:a16="http://schemas.microsoft.com/office/drawing/2014/main" id="{B7C023FE-4820-6FF7-140E-B2B7DE90FE93}"/>
              </a:ext>
            </a:extLst>
          </p:cNvPr>
          <p:cNvPicPr>
            <a:picLocks noChangeAspect="1"/>
          </p:cNvPicPr>
          <p:nvPr userDrawn="1"/>
        </p:nvPicPr>
        <p:blipFill>
          <a:blip>
            <a:extLst>
              <a:ext uri="{96DAC541-7B7A-43D3-8B79-37D633B846F1}">
                <asvg:svgBlip xmlns="" xmlns:asvg="http://schemas.microsoft.com/office/drawing/2016/SVG/main" r:embed="rId2"/>
              </a:ext>
            </a:extLst>
          </a:blip>
          <a:stretch>
            <a:fillRect/>
          </a:stretch>
        </p:blipFill>
        <p:spPr>
          <a:xfrm>
            <a:off x="10286947" y="635364"/>
            <a:ext cx="1285528" cy="137123"/>
          </a:xfrm>
          <a:prstGeom prst="rect">
            <a:avLst/>
          </a:prstGeom>
        </p:spPr>
      </p:pic>
      <p:sp>
        <p:nvSpPr>
          <p:cNvPr id="20" name="Title 1">
            <a:extLst>
              <a:ext uri="{FF2B5EF4-FFF2-40B4-BE49-F238E27FC236}">
                <a16:creationId xmlns:a16="http://schemas.microsoft.com/office/drawing/2014/main" id="{E0582130-E67B-2791-0AD0-CDD941FD03EE}"/>
              </a:ext>
            </a:extLst>
          </p:cNvPr>
          <p:cNvSpPr>
            <a:spLocks noGrp="1"/>
          </p:cNvSpPr>
          <p:nvPr>
            <p:ph type="title" hasCustomPrompt="1"/>
          </p:nvPr>
        </p:nvSpPr>
        <p:spPr>
          <a:xfrm>
            <a:off x="635080" y="634999"/>
            <a:ext cx="6503140" cy="525978"/>
          </a:xfrm>
          <a:prstGeom prst="rect">
            <a:avLst/>
          </a:prstGeom>
        </p:spPr>
        <p:txBody>
          <a:bodyPr wrap="square" lIns="0" tIns="0" rIns="0" bIns="0" anchor="t">
            <a:spAutoFit/>
          </a:bodyPr>
          <a:lstStyle>
            <a:lvl1pPr>
              <a:lnSpc>
                <a:spcPts val="4000"/>
              </a:lnSpc>
              <a:defRPr sz="4000" b="1" i="0" spc="0" baseline="0">
                <a:solidFill>
                  <a:srgbClr val="0062D2"/>
                </a:solidFill>
                <a:latin typeface="IngoStem Medium" panose="020B0503020203020204" pitchFamily="34" charset="0"/>
                <a:ea typeface="IngoStem Medium" panose="020B0503020203020204" pitchFamily="34" charset="0"/>
              </a:defRPr>
            </a:lvl1pPr>
          </a:lstStyle>
          <a:p>
            <a:r>
              <a:rPr lang="ru-RU" dirty="0"/>
              <a:t>Заголовок слайда</a:t>
            </a:r>
            <a:endParaRPr lang="en-US" dirty="0"/>
          </a:p>
        </p:txBody>
      </p:sp>
      <p:sp>
        <p:nvSpPr>
          <p:cNvPr id="25" name="Скругленный прямоугольник 24">
            <a:extLst>
              <a:ext uri="{FF2B5EF4-FFF2-40B4-BE49-F238E27FC236}">
                <a16:creationId xmlns:a16="http://schemas.microsoft.com/office/drawing/2014/main" id="{4072944D-6E01-163F-38E1-4B042A704AAE}"/>
              </a:ext>
            </a:extLst>
          </p:cNvPr>
          <p:cNvSpPr/>
          <p:nvPr userDrawn="1"/>
        </p:nvSpPr>
        <p:spPr>
          <a:xfrm>
            <a:off x="628044" y="2539636"/>
            <a:ext cx="2635580" cy="3683000"/>
          </a:xfrm>
          <a:prstGeom prst="roundRect">
            <a:avLst>
              <a:gd name="adj" fmla="val 6094"/>
            </a:avLst>
          </a:prstGeom>
          <a:solidFill>
            <a:srgbClr val="DEF6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ru-RU" sz="900" dirty="0">
              <a:noFill/>
            </a:endParaRPr>
          </a:p>
        </p:txBody>
      </p:sp>
      <p:sp>
        <p:nvSpPr>
          <p:cNvPr id="27" name="Текст 39">
            <a:extLst>
              <a:ext uri="{FF2B5EF4-FFF2-40B4-BE49-F238E27FC236}">
                <a16:creationId xmlns:a16="http://schemas.microsoft.com/office/drawing/2014/main" id="{439DD0F5-3DB9-B316-D4C4-3D7E860289EE}"/>
              </a:ext>
            </a:extLst>
          </p:cNvPr>
          <p:cNvSpPr>
            <a:spLocks noGrp="1"/>
          </p:cNvSpPr>
          <p:nvPr>
            <p:ph type="body" sz="quarter" idx="14" hasCustomPrompt="1"/>
          </p:nvPr>
        </p:nvSpPr>
        <p:spPr>
          <a:xfrm>
            <a:off x="835875" y="3184739"/>
            <a:ext cx="2212193" cy="2816412"/>
          </a:xfrm>
          <a:prstGeom prst="rect">
            <a:avLst/>
          </a:prstGeom>
        </p:spPr>
        <p:txBody>
          <a:bodyPr wrap="square" anchor="b">
            <a:spAutoFit/>
          </a:bodyPr>
          <a:lstStyle>
            <a:lvl1pPr marL="0" indent="0" algn="l">
              <a:lnSpc>
                <a:spcPts val="1560"/>
              </a:lnSpc>
              <a:spcBef>
                <a:spcPts val="500"/>
              </a:spcBef>
              <a:buNone/>
              <a:defRPr sz="1200" b="0" i="0">
                <a:solidFill>
                  <a:schemeClr val="tx1"/>
                </a:solidFill>
                <a:latin typeface="IngoStem" panose="020B0503020203020204" pitchFamily="34" charset="0"/>
                <a:ea typeface="IngoStem" panose="020B0503020203020204" pitchFamily="34" charset="0"/>
              </a:defRPr>
            </a:lvl1pPr>
          </a:lstStyle>
          <a:p>
            <a:pPr marL="0" indent="0" algn="l">
              <a:lnSpc>
                <a:spcPts val="3120"/>
              </a:lnSpc>
              <a:buNone/>
            </a:pPr>
            <a:r>
              <a:rPr lang="ru-RU" dirty="0">
                <a:effectLst/>
              </a:rPr>
              <a:t>Небольшой текст внутри плашки Небольшой текст внутри плашки Небольшой текст внутри плашки Небольшой текст внутри плашки Небольшой текст внутри плашки </a:t>
            </a:r>
          </a:p>
        </p:txBody>
      </p:sp>
      <p:sp>
        <p:nvSpPr>
          <p:cNvPr id="28" name="Скругленный прямоугольник 27">
            <a:extLst>
              <a:ext uri="{FF2B5EF4-FFF2-40B4-BE49-F238E27FC236}">
                <a16:creationId xmlns:a16="http://schemas.microsoft.com/office/drawing/2014/main" id="{61FACC83-08ED-260E-5AD8-CA04CB081708}"/>
              </a:ext>
            </a:extLst>
          </p:cNvPr>
          <p:cNvSpPr/>
          <p:nvPr userDrawn="1"/>
        </p:nvSpPr>
        <p:spPr>
          <a:xfrm>
            <a:off x="3398138" y="2539636"/>
            <a:ext cx="2635580" cy="3683000"/>
          </a:xfrm>
          <a:prstGeom prst="roundRect">
            <a:avLst>
              <a:gd name="adj" fmla="val 6094"/>
            </a:avLst>
          </a:prstGeom>
          <a:solidFill>
            <a:srgbClr val="DEF6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ru-RU" sz="900" dirty="0">
              <a:noFill/>
            </a:endParaRPr>
          </a:p>
        </p:txBody>
      </p:sp>
      <p:sp>
        <p:nvSpPr>
          <p:cNvPr id="30" name="Текст 39">
            <a:extLst>
              <a:ext uri="{FF2B5EF4-FFF2-40B4-BE49-F238E27FC236}">
                <a16:creationId xmlns:a16="http://schemas.microsoft.com/office/drawing/2014/main" id="{749B4DD9-AD04-2FD0-0CD5-5ABBE949F687}"/>
              </a:ext>
            </a:extLst>
          </p:cNvPr>
          <p:cNvSpPr>
            <a:spLocks noGrp="1"/>
          </p:cNvSpPr>
          <p:nvPr>
            <p:ph type="body" sz="quarter" idx="16" hasCustomPrompt="1"/>
          </p:nvPr>
        </p:nvSpPr>
        <p:spPr>
          <a:xfrm>
            <a:off x="3605969" y="3184739"/>
            <a:ext cx="2212193" cy="2816412"/>
          </a:xfrm>
          <a:prstGeom prst="rect">
            <a:avLst/>
          </a:prstGeom>
        </p:spPr>
        <p:txBody>
          <a:bodyPr wrap="square" anchor="b">
            <a:spAutoFit/>
          </a:bodyPr>
          <a:lstStyle>
            <a:lvl1pPr marL="0" indent="0" algn="l">
              <a:lnSpc>
                <a:spcPts val="1560"/>
              </a:lnSpc>
              <a:spcBef>
                <a:spcPts val="500"/>
              </a:spcBef>
              <a:buNone/>
              <a:defRPr sz="1200" b="0" i="0">
                <a:solidFill>
                  <a:schemeClr val="tx1"/>
                </a:solidFill>
                <a:latin typeface="IngoStem" panose="020B0503020203020204" pitchFamily="34" charset="0"/>
                <a:ea typeface="IngoStem" panose="020B0503020203020204" pitchFamily="34" charset="0"/>
              </a:defRPr>
            </a:lvl1pPr>
          </a:lstStyle>
          <a:p>
            <a:pPr marL="0" indent="0" algn="l">
              <a:lnSpc>
                <a:spcPts val="3120"/>
              </a:lnSpc>
              <a:buNone/>
            </a:pPr>
            <a:r>
              <a:rPr lang="ru-RU" dirty="0">
                <a:effectLst/>
              </a:rPr>
              <a:t>Небольшой текст внутри плашки Небольшой текст внутри плашки Небольшой текст внутри плашки Небольшой текст внутри плашки Небольшой текст внутри плашки </a:t>
            </a:r>
          </a:p>
        </p:txBody>
      </p:sp>
      <p:sp>
        <p:nvSpPr>
          <p:cNvPr id="31" name="Скругленный прямоугольник 30">
            <a:extLst>
              <a:ext uri="{FF2B5EF4-FFF2-40B4-BE49-F238E27FC236}">
                <a16:creationId xmlns:a16="http://schemas.microsoft.com/office/drawing/2014/main" id="{4415D9DF-877D-130B-B200-A0CD04AD2677}"/>
              </a:ext>
            </a:extLst>
          </p:cNvPr>
          <p:cNvSpPr/>
          <p:nvPr userDrawn="1"/>
        </p:nvSpPr>
        <p:spPr>
          <a:xfrm>
            <a:off x="6158283" y="2539636"/>
            <a:ext cx="2635580" cy="3683000"/>
          </a:xfrm>
          <a:prstGeom prst="roundRect">
            <a:avLst>
              <a:gd name="adj" fmla="val 6094"/>
            </a:avLst>
          </a:prstGeom>
          <a:solidFill>
            <a:srgbClr val="DEF6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ru-RU" sz="900" dirty="0">
              <a:noFill/>
            </a:endParaRPr>
          </a:p>
        </p:txBody>
      </p:sp>
      <p:sp>
        <p:nvSpPr>
          <p:cNvPr id="33" name="Текст 39">
            <a:extLst>
              <a:ext uri="{FF2B5EF4-FFF2-40B4-BE49-F238E27FC236}">
                <a16:creationId xmlns:a16="http://schemas.microsoft.com/office/drawing/2014/main" id="{E6236B29-CC51-3AE5-FBC3-7074FC59BA0C}"/>
              </a:ext>
            </a:extLst>
          </p:cNvPr>
          <p:cNvSpPr>
            <a:spLocks noGrp="1"/>
          </p:cNvSpPr>
          <p:nvPr>
            <p:ph type="body" sz="quarter" idx="18" hasCustomPrompt="1"/>
          </p:nvPr>
        </p:nvSpPr>
        <p:spPr>
          <a:xfrm>
            <a:off x="6366114" y="3184739"/>
            <a:ext cx="2212193" cy="2816412"/>
          </a:xfrm>
          <a:prstGeom prst="rect">
            <a:avLst/>
          </a:prstGeom>
        </p:spPr>
        <p:txBody>
          <a:bodyPr wrap="square" anchor="b">
            <a:spAutoFit/>
          </a:bodyPr>
          <a:lstStyle>
            <a:lvl1pPr marL="0" indent="0" algn="l">
              <a:lnSpc>
                <a:spcPts val="1560"/>
              </a:lnSpc>
              <a:spcBef>
                <a:spcPts val="500"/>
              </a:spcBef>
              <a:buNone/>
              <a:defRPr sz="1200" b="0" i="0">
                <a:solidFill>
                  <a:schemeClr val="tx1"/>
                </a:solidFill>
                <a:latin typeface="IngoStem" panose="020B0503020203020204" pitchFamily="34" charset="0"/>
                <a:ea typeface="IngoStem" panose="020B0503020203020204" pitchFamily="34" charset="0"/>
              </a:defRPr>
            </a:lvl1pPr>
          </a:lstStyle>
          <a:p>
            <a:pPr marL="0" indent="0" algn="l">
              <a:lnSpc>
                <a:spcPts val="3120"/>
              </a:lnSpc>
              <a:buNone/>
            </a:pPr>
            <a:r>
              <a:rPr lang="ru-RU" dirty="0">
                <a:effectLst/>
              </a:rPr>
              <a:t>Небольшой текст внутри плашки Небольшой текст внутри плашки Небольшой текст внутри плашки Небольшой текст внутри плашки Небольшой текст внутри плашки </a:t>
            </a:r>
          </a:p>
        </p:txBody>
      </p:sp>
      <p:sp>
        <p:nvSpPr>
          <p:cNvPr id="36" name="Скругленный прямоугольник 35">
            <a:extLst>
              <a:ext uri="{FF2B5EF4-FFF2-40B4-BE49-F238E27FC236}">
                <a16:creationId xmlns:a16="http://schemas.microsoft.com/office/drawing/2014/main" id="{419DBA46-CED2-7FD1-85CC-9A57DD838031}"/>
              </a:ext>
            </a:extLst>
          </p:cNvPr>
          <p:cNvSpPr/>
          <p:nvPr userDrawn="1"/>
        </p:nvSpPr>
        <p:spPr>
          <a:xfrm>
            <a:off x="8928377" y="2539636"/>
            <a:ext cx="2635580" cy="3683000"/>
          </a:xfrm>
          <a:prstGeom prst="roundRect">
            <a:avLst>
              <a:gd name="adj" fmla="val 6094"/>
            </a:avLst>
          </a:prstGeom>
          <a:solidFill>
            <a:srgbClr val="DEF6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ru-RU" sz="900" dirty="0">
              <a:noFill/>
            </a:endParaRPr>
          </a:p>
        </p:txBody>
      </p:sp>
      <p:sp>
        <p:nvSpPr>
          <p:cNvPr id="38" name="Текст 39">
            <a:extLst>
              <a:ext uri="{FF2B5EF4-FFF2-40B4-BE49-F238E27FC236}">
                <a16:creationId xmlns:a16="http://schemas.microsoft.com/office/drawing/2014/main" id="{006F6D0D-F069-A2FE-08BB-7E2D83DB39B4}"/>
              </a:ext>
            </a:extLst>
          </p:cNvPr>
          <p:cNvSpPr>
            <a:spLocks noGrp="1"/>
          </p:cNvSpPr>
          <p:nvPr>
            <p:ph type="body" sz="quarter" idx="20" hasCustomPrompt="1"/>
          </p:nvPr>
        </p:nvSpPr>
        <p:spPr>
          <a:xfrm>
            <a:off x="9136208" y="3184739"/>
            <a:ext cx="2212193" cy="2816412"/>
          </a:xfrm>
          <a:prstGeom prst="rect">
            <a:avLst/>
          </a:prstGeom>
        </p:spPr>
        <p:txBody>
          <a:bodyPr wrap="square" anchor="b">
            <a:spAutoFit/>
          </a:bodyPr>
          <a:lstStyle>
            <a:lvl1pPr marL="0" indent="0" algn="l">
              <a:lnSpc>
                <a:spcPts val="1560"/>
              </a:lnSpc>
              <a:spcBef>
                <a:spcPts val="500"/>
              </a:spcBef>
              <a:buNone/>
              <a:defRPr sz="1200" b="0" i="0">
                <a:solidFill>
                  <a:schemeClr val="tx1"/>
                </a:solidFill>
                <a:latin typeface="IngoStem" panose="020B0503020203020204" pitchFamily="34" charset="0"/>
                <a:ea typeface="IngoStem" panose="020B0503020203020204" pitchFamily="34" charset="0"/>
              </a:defRPr>
            </a:lvl1pPr>
          </a:lstStyle>
          <a:p>
            <a:pPr marL="0" indent="0" algn="l">
              <a:lnSpc>
                <a:spcPts val="3120"/>
              </a:lnSpc>
              <a:buNone/>
            </a:pPr>
            <a:r>
              <a:rPr lang="ru-RU" dirty="0">
                <a:effectLst/>
              </a:rPr>
              <a:t>Небольшой текст внутри плашки Небольшой текст внутри плашки Небольшой текст внутри плашки Небольшой текст внутри плашки Небольшой текст внутри плашки </a:t>
            </a:r>
          </a:p>
        </p:txBody>
      </p:sp>
      <p:sp>
        <p:nvSpPr>
          <p:cNvPr id="4" name="Текст 3">
            <a:extLst>
              <a:ext uri="{FF2B5EF4-FFF2-40B4-BE49-F238E27FC236}">
                <a16:creationId xmlns:a16="http://schemas.microsoft.com/office/drawing/2014/main" id="{5CEE73B9-1F13-B509-223F-8C65C7DB2A4D}"/>
              </a:ext>
            </a:extLst>
          </p:cNvPr>
          <p:cNvSpPr>
            <a:spLocks noGrp="1"/>
          </p:cNvSpPr>
          <p:nvPr>
            <p:ph type="body" sz="quarter" idx="21" hasCustomPrompt="1"/>
          </p:nvPr>
        </p:nvSpPr>
        <p:spPr>
          <a:xfrm>
            <a:off x="748468" y="2683352"/>
            <a:ext cx="2212193" cy="916781"/>
          </a:xfrm>
          <a:prstGeom prst="rect">
            <a:avLst/>
          </a:prstGeom>
        </p:spPr>
        <p:txBody>
          <a:bodyPr/>
          <a:lstStyle>
            <a:lvl1pPr marL="0" indent="0" algn="ctr">
              <a:buFontTx/>
              <a:buNone/>
              <a:defRPr sz="7000" b="1" i="0">
                <a:solidFill>
                  <a:srgbClr val="0062D2"/>
                </a:solidFill>
                <a:latin typeface="IngoStem Bold" panose="020B0503020203020204" pitchFamily="34" charset="0"/>
                <a:ea typeface="IngoStem Bold" panose="020B0503020203020204" pitchFamily="34" charset="0"/>
              </a:defRPr>
            </a:lvl1pPr>
            <a:lvl2pPr marL="228600" indent="0" algn="ctr">
              <a:buFontTx/>
              <a:buNone/>
              <a:defRPr sz="7000" b="1" i="0">
                <a:solidFill>
                  <a:srgbClr val="0062D2"/>
                </a:solidFill>
                <a:latin typeface="IngoStem Bold" panose="020B0503020203020204" pitchFamily="34" charset="0"/>
                <a:ea typeface="IngoStem Bold" panose="020B0503020203020204" pitchFamily="34" charset="0"/>
              </a:defRPr>
            </a:lvl2pPr>
          </a:lstStyle>
          <a:p>
            <a:pPr lvl="0"/>
            <a:r>
              <a:rPr lang="ru-RU" dirty="0"/>
              <a:t>10%</a:t>
            </a:r>
          </a:p>
          <a:p>
            <a:pPr lvl="1"/>
            <a:endParaRPr lang="ru-RU" dirty="0"/>
          </a:p>
        </p:txBody>
      </p:sp>
      <p:sp>
        <p:nvSpPr>
          <p:cNvPr id="6" name="Текст 3">
            <a:extLst>
              <a:ext uri="{FF2B5EF4-FFF2-40B4-BE49-F238E27FC236}">
                <a16:creationId xmlns:a16="http://schemas.microsoft.com/office/drawing/2014/main" id="{D19B84E7-F777-0CBA-1AD4-996DC909C344}"/>
              </a:ext>
            </a:extLst>
          </p:cNvPr>
          <p:cNvSpPr>
            <a:spLocks noGrp="1"/>
          </p:cNvSpPr>
          <p:nvPr>
            <p:ph type="body" sz="quarter" idx="22" hasCustomPrompt="1"/>
          </p:nvPr>
        </p:nvSpPr>
        <p:spPr>
          <a:xfrm>
            <a:off x="3605969" y="2683352"/>
            <a:ext cx="2212193" cy="916781"/>
          </a:xfrm>
          <a:prstGeom prst="rect">
            <a:avLst/>
          </a:prstGeom>
        </p:spPr>
        <p:txBody>
          <a:bodyPr/>
          <a:lstStyle>
            <a:lvl1pPr marL="0" indent="0" algn="ctr">
              <a:buFontTx/>
              <a:buNone/>
              <a:defRPr sz="7000" b="1" i="0">
                <a:solidFill>
                  <a:srgbClr val="0062D2"/>
                </a:solidFill>
                <a:latin typeface="IngoStem Bold" panose="020B0503020203020204" pitchFamily="34" charset="0"/>
                <a:ea typeface="IngoStem Bold" panose="020B0503020203020204" pitchFamily="34" charset="0"/>
              </a:defRPr>
            </a:lvl1pPr>
            <a:lvl2pPr marL="228600" indent="0" algn="ctr">
              <a:buFontTx/>
              <a:buNone/>
              <a:defRPr sz="7000" b="1" i="0">
                <a:solidFill>
                  <a:srgbClr val="0062D2"/>
                </a:solidFill>
                <a:latin typeface="IngoStem Bold" panose="020B0503020203020204" pitchFamily="34" charset="0"/>
                <a:ea typeface="IngoStem Bold" panose="020B0503020203020204" pitchFamily="34" charset="0"/>
              </a:defRPr>
            </a:lvl2pPr>
          </a:lstStyle>
          <a:p>
            <a:pPr lvl="0"/>
            <a:r>
              <a:rPr lang="ru-RU" dirty="0"/>
              <a:t>50%</a:t>
            </a:r>
          </a:p>
          <a:p>
            <a:pPr lvl="1"/>
            <a:endParaRPr lang="ru-RU" dirty="0"/>
          </a:p>
        </p:txBody>
      </p:sp>
      <p:sp>
        <p:nvSpPr>
          <p:cNvPr id="7" name="Текст 3">
            <a:extLst>
              <a:ext uri="{FF2B5EF4-FFF2-40B4-BE49-F238E27FC236}">
                <a16:creationId xmlns:a16="http://schemas.microsoft.com/office/drawing/2014/main" id="{A2482D87-5DD0-A1A7-30BA-44140732CB56}"/>
              </a:ext>
            </a:extLst>
          </p:cNvPr>
          <p:cNvSpPr>
            <a:spLocks noGrp="1"/>
          </p:cNvSpPr>
          <p:nvPr>
            <p:ph type="body" sz="quarter" idx="23" hasCustomPrompt="1"/>
          </p:nvPr>
        </p:nvSpPr>
        <p:spPr>
          <a:xfrm>
            <a:off x="6366114" y="2683352"/>
            <a:ext cx="2212193" cy="916781"/>
          </a:xfrm>
          <a:prstGeom prst="rect">
            <a:avLst/>
          </a:prstGeom>
        </p:spPr>
        <p:txBody>
          <a:bodyPr/>
          <a:lstStyle>
            <a:lvl1pPr marL="0" indent="0" algn="ctr">
              <a:buFontTx/>
              <a:buNone/>
              <a:defRPr sz="7000" b="1" i="0">
                <a:solidFill>
                  <a:srgbClr val="0062D2"/>
                </a:solidFill>
                <a:latin typeface="IngoStem Bold" panose="020B0503020203020204" pitchFamily="34" charset="0"/>
                <a:ea typeface="IngoStem Bold" panose="020B0503020203020204" pitchFamily="34" charset="0"/>
              </a:defRPr>
            </a:lvl1pPr>
            <a:lvl2pPr marL="228600" indent="0" algn="ctr">
              <a:buFontTx/>
              <a:buNone/>
              <a:defRPr sz="7000" b="1" i="0">
                <a:solidFill>
                  <a:srgbClr val="0062D2"/>
                </a:solidFill>
                <a:latin typeface="IngoStem Bold" panose="020B0503020203020204" pitchFamily="34" charset="0"/>
                <a:ea typeface="IngoStem Bold" panose="020B0503020203020204" pitchFamily="34" charset="0"/>
              </a:defRPr>
            </a:lvl2pPr>
          </a:lstStyle>
          <a:p>
            <a:pPr lvl="0"/>
            <a:r>
              <a:rPr lang="ru-RU" dirty="0"/>
              <a:t>20%</a:t>
            </a:r>
          </a:p>
          <a:p>
            <a:pPr lvl="1"/>
            <a:endParaRPr lang="ru-RU" dirty="0"/>
          </a:p>
        </p:txBody>
      </p:sp>
      <p:sp>
        <p:nvSpPr>
          <p:cNvPr id="8" name="Текст 3">
            <a:extLst>
              <a:ext uri="{FF2B5EF4-FFF2-40B4-BE49-F238E27FC236}">
                <a16:creationId xmlns:a16="http://schemas.microsoft.com/office/drawing/2014/main" id="{391B84E9-C224-154C-553F-675602AE5B29}"/>
              </a:ext>
            </a:extLst>
          </p:cNvPr>
          <p:cNvSpPr>
            <a:spLocks noGrp="1"/>
          </p:cNvSpPr>
          <p:nvPr>
            <p:ph type="body" sz="quarter" idx="24" hasCustomPrompt="1"/>
          </p:nvPr>
        </p:nvSpPr>
        <p:spPr>
          <a:xfrm>
            <a:off x="9136208" y="2683352"/>
            <a:ext cx="2212193" cy="916781"/>
          </a:xfrm>
          <a:prstGeom prst="rect">
            <a:avLst/>
          </a:prstGeom>
        </p:spPr>
        <p:txBody>
          <a:bodyPr/>
          <a:lstStyle>
            <a:lvl1pPr marL="0" indent="0" algn="ctr">
              <a:buFontTx/>
              <a:buNone/>
              <a:defRPr sz="7000" b="1" i="0">
                <a:solidFill>
                  <a:srgbClr val="0062D2"/>
                </a:solidFill>
                <a:latin typeface="IngoStem Bold" panose="020B0503020203020204" pitchFamily="34" charset="0"/>
                <a:ea typeface="IngoStem Bold" panose="020B0503020203020204" pitchFamily="34" charset="0"/>
              </a:defRPr>
            </a:lvl1pPr>
            <a:lvl2pPr marL="228600" indent="0" algn="ctr">
              <a:buFontTx/>
              <a:buNone/>
              <a:defRPr sz="7000" b="1" i="0">
                <a:solidFill>
                  <a:srgbClr val="0062D2"/>
                </a:solidFill>
                <a:latin typeface="IngoStem Bold" panose="020B0503020203020204" pitchFamily="34" charset="0"/>
                <a:ea typeface="IngoStem Bold" panose="020B0503020203020204" pitchFamily="34" charset="0"/>
              </a:defRPr>
            </a:lvl2pPr>
          </a:lstStyle>
          <a:p>
            <a:pPr lvl="0"/>
            <a:r>
              <a:rPr lang="ru-RU" dirty="0"/>
              <a:t>90%</a:t>
            </a:r>
          </a:p>
          <a:p>
            <a:pPr lvl="1"/>
            <a:endParaRPr lang="ru-RU" dirty="0"/>
          </a:p>
        </p:txBody>
      </p:sp>
    </p:spTree>
    <p:extLst>
      <p:ext uri="{BB962C8B-B14F-4D97-AF65-F5344CB8AC3E}">
        <p14:creationId xmlns:p14="http://schemas.microsoft.com/office/powerpoint/2010/main" val="1887739660"/>
      </p:ext>
    </p:extLst>
  </p:cSld>
  <p:clrMapOvr>
    <a:masterClrMapping/>
  </p:clrMapOvr>
  <p:extLst>
    <p:ext uri="{DCECCB84-F9BA-43D5-87BE-67443E8EF086}">
      <p15:sldGuideLst xmlns:p15="http://schemas.microsoft.com/office/powerpoint/2012/main"/>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Слайды с цифрами 10">
    <p:bg>
      <p:bgPr>
        <a:solidFill>
          <a:schemeClr val="bg1"/>
        </a:solidFill>
        <a:effectLst/>
      </p:bgPr>
    </p:bg>
    <p:spTree>
      <p:nvGrpSpPr>
        <p:cNvPr id="1" name=""/>
        <p:cNvGrpSpPr/>
        <p:nvPr/>
      </p:nvGrpSpPr>
      <p:grpSpPr>
        <a:xfrm>
          <a:off x="0" y="0"/>
          <a:ext cx="0" cy="0"/>
          <a:chOff x="0" y="0"/>
          <a:chExt cx="0" cy="0"/>
        </a:xfrm>
      </p:grpSpPr>
      <p:sp>
        <p:nvSpPr>
          <p:cNvPr id="4" name="Скругленный прямоугольник 3">
            <a:extLst>
              <a:ext uri="{FF2B5EF4-FFF2-40B4-BE49-F238E27FC236}">
                <a16:creationId xmlns:a16="http://schemas.microsoft.com/office/drawing/2014/main" id="{05746A16-844B-BBDC-8827-82E9A65815EB}"/>
              </a:ext>
            </a:extLst>
          </p:cNvPr>
          <p:cNvSpPr/>
          <p:nvPr userDrawn="1"/>
        </p:nvSpPr>
        <p:spPr>
          <a:xfrm>
            <a:off x="633556" y="2540000"/>
            <a:ext cx="3556445" cy="3683000"/>
          </a:xfrm>
          <a:prstGeom prst="roundRect">
            <a:avLst>
              <a:gd name="adj" fmla="val 3606"/>
            </a:avLst>
          </a:prstGeom>
          <a:solidFill>
            <a:srgbClr val="DEF6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ru-RU" sz="900" dirty="0">
              <a:noFill/>
            </a:endParaRPr>
          </a:p>
        </p:txBody>
      </p:sp>
      <p:pic>
        <p:nvPicPr>
          <p:cNvPr id="19" name="Рисунок 18">
            <a:extLst>
              <a:ext uri="{FF2B5EF4-FFF2-40B4-BE49-F238E27FC236}">
                <a16:creationId xmlns:a16="http://schemas.microsoft.com/office/drawing/2014/main" id="{B7C023FE-4820-6FF7-140E-B2B7DE90FE93}"/>
              </a:ext>
            </a:extLst>
          </p:cNvPr>
          <p:cNvPicPr>
            <a:picLocks noChangeAspect="1"/>
          </p:cNvPicPr>
          <p:nvPr userDrawn="1"/>
        </p:nvPicPr>
        <p:blipFill>
          <a:blip>
            <a:extLst>
              <a:ext uri="{96DAC541-7B7A-43D3-8B79-37D633B846F1}">
                <asvg:svgBlip xmlns="" xmlns:asvg="http://schemas.microsoft.com/office/drawing/2016/SVG/main" r:embed="rId2"/>
              </a:ext>
            </a:extLst>
          </a:blip>
          <a:stretch>
            <a:fillRect/>
          </a:stretch>
        </p:blipFill>
        <p:spPr>
          <a:xfrm>
            <a:off x="10286947" y="635364"/>
            <a:ext cx="1285528" cy="137123"/>
          </a:xfrm>
          <a:prstGeom prst="rect">
            <a:avLst/>
          </a:prstGeom>
        </p:spPr>
      </p:pic>
      <p:sp>
        <p:nvSpPr>
          <p:cNvPr id="20" name="Title 1">
            <a:extLst>
              <a:ext uri="{FF2B5EF4-FFF2-40B4-BE49-F238E27FC236}">
                <a16:creationId xmlns:a16="http://schemas.microsoft.com/office/drawing/2014/main" id="{E0582130-E67B-2791-0AD0-CDD941FD03EE}"/>
              </a:ext>
            </a:extLst>
          </p:cNvPr>
          <p:cNvSpPr>
            <a:spLocks noGrp="1"/>
          </p:cNvSpPr>
          <p:nvPr>
            <p:ph type="title" hasCustomPrompt="1"/>
          </p:nvPr>
        </p:nvSpPr>
        <p:spPr>
          <a:xfrm>
            <a:off x="635080" y="634999"/>
            <a:ext cx="6503140" cy="525978"/>
          </a:xfrm>
          <a:prstGeom prst="rect">
            <a:avLst/>
          </a:prstGeom>
        </p:spPr>
        <p:txBody>
          <a:bodyPr wrap="square" lIns="0" tIns="0" rIns="0" bIns="0" anchor="t">
            <a:spAutoFit/>
          </a:bodyPr>
          <a:lstStyle>
            <a:lvl1pPr>
              <a:lnSpc>
                <a:spcPts val="4000"/>
              </a:lnSpc>
              <a:defRPr sz="4000" b="1" i="0" spc="0" baseline="0">
                <a:solidFill>
                  <a:srgbClr val="0062D2"/>
                </a:solidFill>
                <a:latin typeface="IngoStem Medium" panose="020B0503020203020204" pitchFamily="34" charset="0"/>
                <a:ea typeface="IngoStem Medium" panose="020B0503020203020204" pitchFamily="34" charset="0"/>
              </a:defRPr>
            </a:lvl1pPr>
          </a:lstStyle>
          <a:p>
            <a:r>
              <a:rPr lang="ru-RU" dirty="0"/>
              <a:t>Заголовок слайда</a:t>
            </a:r>
            <a:endParaRPr lang="en-US" dirty="0"/>
          </a:p>
        </p:txBody>
      </p:sp>
      <p:sp>
        <p:nvSpPr>
          <p:cNvPr id="6" name="Текст 39">
            <a:extLst>
              <a:ext uri="{FF2B5EF4-FFF2-40B4-BE49-F238E27FC236}">
                <a16:creationId xmlns:a16="http://schemas.microsoft.com/office/drawing/2014/main" id="{500AAABF-93AA-CB50-E0B8-136B36D0A3A0}"/>
              </a:ext>
            </a:extLst>
          </p:cNvPr>
          <p:cNvSpPr>
            <a:spLocks noGrp="1"/>
          </p:cNvSpPr>
          <p:nvPr>
            <p:ph type="body" sz="quarter" idx="14" hasCustomPrompt="1"/>
          </p:nvPr>
        </p:nvSpPr>
        <p:spPr>
          <a:xfrm>
            <a:off x="836781" y="4960544"/>
            <a:ext cx="3151518" cy="1623778"/>
          </a:xfrm>
          <a:prstGeom prst="rect">
            <a:avLst/>
          </a:prstGeom>
        </p:spPr>
        <p:txBody>
          <a:bodyPr wrap="square" anchor="t">
            <a:spAutoFit/>
          </a:bodyPr>
          <a:lstStyle>
            <a:lvl1pPr marL="0" indent="0" algn="l">
              <a:lnSpc>
                <a:spcPts val="1560"/>
              </a:lnSpc>
              <a:spcBef>
                <a:spcPts val="500"/>
              </a:spcBef>
              <a:buNone/>
              <a:defRPr sz="1200" b="0" i="0">
                <a:solidFill>
                  <a:schemeClr val="tx1"/>
                </a:solidFill>
                <a:latin typeface="IngoStem" panose="020B0503020203020204" pitchFamily="34" charset="0"/>
                <a:ea typeface="IngoStem" panose="020B0503020203020204" pitchFamily="34" charset="0"/>
              </a:defRPr>
            </a:lvl1pPr>
          </a:lstStyle>
          <a:p>
            <a:pPr marL="0" indent="0" algn="l">
              <a:lnSpc>
                <a:spcPts val="3120"/>
              </a:lnSpc>
              <a:buNone/>
            </a:pPr>
            <a:r>
              <a:rPr lang="ru-RU" dirty="0">
                <a:effectLst/>
              </a:rPr>
              <a:t>Небольшой текст внутри плашки Небольшой текст внутри плашки Небольшой текст внутри плашки Небольшой текст внутри плашки Небольшой текст внутри плашки</a:t>
            </a:r>
          </a:p>
        </p:txBody>
      </p:sp>
      <p:sp>
        <p:nvSpPr>
          <p:cNvPr id="8" name="Скругленный прямоугольник 7">
            <a:extLst>
              <a:ext uri="{FF2B5EF4-FFF2-40B4-BE49-F238E27FC236}">
                <a16:creationId xmlns:a16="http://schemas.microsoft.com/office/drawing/2014/main" id="{4BBC9B4F-9595-5939-E769-2912344A3489}"/>
              </a:ext>
            </a:extLst>
          </p:cNvPr>
          <p:cNvSpPr/>
          <p:nvPr userDrawn="1"/>
        </p:nvSpPr>
        <p:spPr>
          <a:xfrm>
            <a:off x="4318865" y="2540000"/>
            <a:ext cx="3556445" cy="3683000"/>
          </a:xfrm>
          <a:prstGeom prst="roundRect">
            <a:avLst>
              <a:gd name="adj" fmla="val 3606"/>
            </a:avLst>
          </a:prstGeom>
          <a:solidFill>
            <a:srgbClr val="DEF6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ru-RU" sz="900" dirty="0">
              <a:noFill/>
            </a:endParaRPr>
          </a:p>
        </p:txBody>
      </p:sp>
      <p:sp>
        <p:nvSpPr>
          <p:cNvPr id="12" name="Текст 39">
            <a:extLst>
              <a:ext uri="{FF2B5EF4-FFF2-40B4-BE49-F238E27FC236}">
                <a16:creationId xmlns:a16="http://schemas.microsoft.com/office/drawing/2014/main" id="{8515975A-7F42-BF33-159E-D246BD447533}"/>
              </a:ext>
            </a:extLst>
          </p:cNvPr>
          <p:cNvSpPr>
            <a:spLocks noGrp="1"/>
          </p:cNvSpPr>
          <p:nvPr>
            <p:ph type="body" sz="quarter" idx="18" hasCustomPrompt="1"/>
          </p:nvPr>
        </p:nvSpPr>
        <p:spPr>
          <a:xfrm>
            <a:off x="4522090" y="4369453"/>
            <a:ext cx="3151518" cy="1623778"/>
          </a:xfrm>
          <a:prstGeom prst="rect">
            <a:avLst/>
          </a:prstGeom>
        </p:spPr>
        <p:txBody>
          <a:bodyPr wrap="square" anchor="b">
            <a:spAutoFit/>
          </a:bodyPr>
          <a:lstStyle>
            <a:lvl1pPr marL="0" indent="0" algn="l">
              <a:lnSpc>
                <a:spcPts val="1560"/>
              </a:lnSpc>
              <a:spcBef>
                <a:spcPts val="500"/>
              </a:spcBef>
              <a:buNone/>
              <a:defRPr sz="1200" b="0" i="0">
                <a:solidFill>
                  <a:schemeClr val="tx1"/>
                </a:solidFill>
                <a:latin typeface="IngoStem" panose="020B0503020203020204" pitchFamily="34" charset="0"/>
                <a:ea typeface="IngoStem" panose="020B0503020203020204" pitchFamily="34" charset="0"/>
              </a:defRPr>
            </a:lvl1pPr>
          </a:lstStyle>
          <a:p>
            <a:pPr marL="0" indent="0" algn="l">
              <a:lnSpc>
                <a:spcPts val="3120"/>
              </a:lnSpc>
              <a:buNone/>
            </a:pPr>
            <a:r>
              <a:rPr lang="ru-RU" dirty="0">
                <a:effectLst/>
              </a:rPr>
              <a:t>Небольшой текст внутри плашки Небольшой текст внутри плашки Небольшой текст внутри плашки Небольшой текст внутри плашки Небольшой текст внутри плашки</a:t>
            </a:r>
          </a:p>
        </p:txBody>
      </p:sp>
      <p:sp>
        <p:nvSpPr>
          <p:cNvPr id="14" name="Скругленный прямоугольник 13">
            <a:extLst>
              <a:ext uri="{FF2B5EF4-FFF2-40B4-BE49-F238E27FC236}">
                <a16:creationId xmlns:a16="http://schemas.microsoft.com/office/drawing/2014/main" id="{4B1F878E-6107-80B9-E1BA-04741637AAFD}"/>
              </a:ext>
            </a:extLst>
          </p:cNvPr>
          <p:cNvSpPr/>
          <p:nvPr userDrawn="1"/>
        </p:nvSpPr>
        <p:spPr>
          <a:xfrm>
            <a:off x="8004174" y="2540000"/>
            <a:ext cx="3556445" cy="3683000"/>
          </a:xfrm>
          <a:prstGeom prst="roundRect">
            <a:avLst>
              <a:gd name="adj" fmla="val 3606"/>
            </a:avLst>
          </a:prstGeom>
          <a:solidFill>
            <a:srgbClr val="DEF6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ru-RU" sz="900" dirty="0">
              <a:noFill/>
            </a:endParaRPr>
          </a:p>
        </p:txBody>
      </p:sp>
      <p:sp>
        <p:nvSpPr>
          <p:cNvPr id="18" name="Текст 39">
            <a:extLst>
              <a:ext uri="{FF2B5EF4-FFF2-40B4-BE49-F238E27FC236}">
                <a16:creationId xmlns:a16="http://schemas.microsoft.com/office/drawing/2014/main" id="{1366E6E0-1CCF-F39C-A688-0BA952DC8E3B}"/>
              </a:ext>
            </a:extLst>
          </p:cNvPr>
          <p:cNvSpPr>
            <a:spLocks noGrp="1"/>
          </p:cNvSpPr>
          <p:nvPr>
            <p:ph type="body" sz="quarter" idx="21" hasCustomPrompt="1"/>
          </p:nvPr>
        </p:nvSpPr>
        <p:spPr>
          <a:xfrm>
            <a:off x="8207399" y="4369453"/>
            <a:ext cx="3151518" cy="1623778"/>
          </a:xfrm>
          <a:prstGeom prst="rect">
            <a:avLst/>
          </a:prstGeom>
        </p:spPr>
        <p:txBody>
          <a:bodyPr wrap="square" anchor="b">
            <a:spAutoFit/>
          </a:bodyPr>
          <a:lstStyle>
            <a:lvl1pPr marL="0" indent="0" algn="l">
              <a:lnSpc>
                <a:spcPts val="1560"/>
              </a:lnSpc>
              <a:spcBef>
                <a:spcPts val="500"/>
              </a:spcBef>
              <a:buNone/>
              <a:defRPr sz="1200" b="0" i="0">
                <a:solidFill>
                  <a:schemeClr val="tx1"/>
                </a:solidFill>
                <a:latin typeface="IngoStem" panose="020B0503020203020204" pitchFamily="34" charset="0"/>
                <a:ea typeface="IngoStem" panose="020B0503020203020204" pitchFamily="34" charset="0"/>
              </a:defRPr>
            </a:lvl1pPr>
          </a:lstStyle>
          <a:p>
            <a:pPr marL="0" indent="0" algn="l">
              <a:lnSpc>
                <a:spcPts val="3120"/>
              </a:lnSpc>
              <a:buNone/>
            </a:pPr>
            <a:r>
              <a:rPr lang="ru-RU" dirty="0">
                <a:effectLst/>
              </a:rPr>
              <a:t>Небольшой текст внутри плашки Небольшой текст внутри плашки Небольшой текст внутри плашки Небольшой текст внутри плашки Небольшой текст внутри плашки</a:t>
            </a:r>
          </a:p>
        </p:txBody>
      </p:sp>
      <p:sp>
        <p:nvSpPr>
          <p:cNvPr id="3" name="Текст 3">
            <a:extLst>
              <a:ext uri="{FF2B5EF4-FFF2-40B4-BE49-F238E27FC236}">
                <a16:creationId xmlns:a16="http://schemas.microsoft.com/office/drawing/2014/main" id="{2AC3CD0C-E4B1-306E-307A-30F1B583BBD4}"/>
              </a:ext>
            </a:extLst>
          </p:cNvPr>
          <p:cNvSpPr>
            <a:spLocks noGrp="1"/>
          </p:cNvSpPr>
          <p:nvPr>
            <p:ph type="body" sz="quarter" idx="22" hasCustomPrompt="1"/>
          </p:nvPr>
        </p:nvSpPr>
        <p:spPr>
          <a:xfrm>
            <a:off x="748468" y="2683352"/>
            <a:ext cx="2212193" cy="916781"/>
          </a:xfrm>
          <a:prstGeom prst="rect">
            <a:avLst/>
          </a:prstGeom>
        </p:spPr>
        <p:txBody>
          <a:bodyPr/>
          <a:lstStyle>
            <a:lvl1pPr marL="0" indent="0" algn="ctr">
              <a:buFontTx/>
              <a:buNone/>
              <a:defRPr sz="7000" b="1" i="0">
                <a:solidFill>
                  <a:srgbClr val="0062D2"/>
                </a:solidFill>
                <a:latin typeface="IngoStem Bold" panose="020B0503020203020204" pitchFamily="34" charset="0"/>
                <a:ea typeface="IngoStem Bold" panose="020B0503020203020204" pitchFamily="34" charset="0"/>
              </a:defRPr>
            </a:lvl1pPr>
            <a:lvl2pPr marL="228600" indent="0" algn="ctr">
              <a:buFontTx/>
              <a:buNone/>
              <a:defRPr sz="7000" b="1" i="0">
                <a:solidFill>
                  <a:srgbClr val="0062D2"/>
                </a:solidFill>
                <a:latin typeface="IngoStem Bold" panose="020B0503020203020204" pitchFamily="34" charset="0"/>
                <a:ea typeface="IngoStem Bold" panose="020B0503020203020204" pitchFamily="34" charset="0"/>
              </a:defRPr>
            </a:lvl2pPr>
          </a:lstStyle>
          <a:p>
            <a:pPr lvl="0"/>
            <a:r>
              <a:rPr lang="ru-RU" dirty="0"/>
              <a:t>10%</a:t>
            </a:r>
          </a:p>
          <a:p>
            <a:pPr lvl="1"/>
            <a:endParaRPr lang="ru-RU" dirty="0"/>
          </a:p>
        </p:txBody>
      </p:sp>
      <p:sp>
        <p:nvSpPr>
          <p:cNvPr id="10" name="Текст 3">
            <a:extLst>
              <a:ext uri="{FF2B5EF4-FFF2-40B4-BE49-F238E27FC236}">
                <a16:creationId xmlns:a16="http://schemas.microsoft.com/office/drawing/2014/main" id="{D9DAE19A-F0B1-3B34-BAB8-23B7D6D8495C}"/>
              </a:ext>
            </a:extLst>
          </p:cNvPr>
          <p:cNvSpPr>
            <a:spLocks noGrp="1"/>
          </p:cNvSpPr>
          <p:nvPr>
            <p:ph type="body" sz="quarter" idx="23" hasCustomPrompt="1"/>
          </p:nvPr>
        </p:nvSpPr>
        <p:spPr>
          <a:xfrm>
            <a:off x="4432856" y="2683352"/>
            <a:ext cx="2212193" cy="916781"/>
          </a:xfrm>
          <a:prstGeom prst="rect">
            <a:avLst/>
          </a:prstGeom>
        </p:spPr>
        <p:txBody>
          <a:bodyPr/>
          <a:lstStyle>
            <a:lvl1pPr marL="0" indent="0" algn="ctr">
              <a:buFontTx/>
              <a:buNone/>
              <a:defRPr sz="7000" b="1" i="0">
                <a:solidFill>
                  <a:srgbClr val="0062D2"/>
                </a:solidFill>
                <a:latin typeface="IngoStem Bold" panose="020B0503020203020204" pitchFamily="34" charset="0"/>
                <a:ea typeface="IngoStem Bold" panose="020B0503020203020204" pitchFamily="34" charset="0"/>
              </a:defRPr>
            </a:lvl1pPr>
            <a:lvl2pPr marL="228600" indent="0" algn="ctr">
              <a:buFontTx/>
              <a:buNone/>
              <a:defRPr sz="7000" b="1" i="0">
                <a:solidFill>
                  <a:srgbClr val="0062D2"/>
                </a:solidFill>
                <a:latin typeface="IngoStem Bold" panose="020B0503020203020204" pitchFamily="34" charset="0"/>
                <a:ea typeface="IngoStem Bold" panose="020B0503020203020204" pitchFamily="34" charset="0"/>
              </a:defRPr>
            </a:lvl2pPr>
          </a:lstStyle>
          <a:p>
            <a:pPr lvl="0"/>
            <a:r>
              <a:rPr lang="ru-RU" dirty="0"/>
              <a:t>50%</a:t>
            </a:r>
          </a:p>
          <a:p>
            <a:pPr lvl="1"/>
            <a:endParaRPr lang="ru-RU" dirty="0"/>
          </a:p>
        </p:txBody>
      </p:sp>
      <p:sp>
        <p:nvSpPr>
          <p:cNvPr id="11" name="Текст 3">
            <a:extLst>
              <a:ext uri="{FF2B5EF4-FFF2-40B4-BE49-F238E27FC236}">
                <a16:creationId xmlns:a16="http://schemas.microsoft.com/office/drawing/2014/main" id="{FC53F250-0C71-DE57-A119-A6DF2C684CBA}"/>
              </a:ext>
            </a:extLst>
          </p:cNvPr>
          <p:cNvSpPr>
            <a:spLocks noGrp="1"/>
          </p:cNvSpPr>
          <p:nvPr>
            <p:ph type="body" sz="quarter" idx="24" hasCustomPrompt="1"/>
          </p:nvPr>
        </p:nvSpPr>
        <p:spPr>
          <a:xfrm>
            <a:off x="8100154" y="2683352"/>
            <a:ext cx="2212193" cy="916781"/>
          </a:xfrm>
          <a:prstGeom prst="rect">
            <a:avLst/>
          </a:prstGeom>
        </p:spPr>
        <p:txBody>
          <a:bodyPr/>
          <a:lstStyle>
            <a:lvl1pPr marL="0" indent="0" algn="ctr">
              <a:buFontTx/>
              <a:buNone/>
              <a:defRPr sz="7000" b="1" i="0">
                <a:solidFill>
                  <a:srgbClr val="0062D2"/>
                </a:solidFill>
                <a:latin typeface="IngoStem Bold" panose="020B0503020203020204" pitchFamily="34" charset="0"/>
                <a:ea typeface="IngoStem Bold" panose="020B0503020203020204" pitchFamily="34" charset="0"/>
              </a:defRPr>
            </a:lvl1pPr>
            <a:lvl2pPr marL="228600" indent="0" algn="ctr">
              <a:buFontTx/>
              <a:buNone/>
              <a:defRPr sz="7000" b="1" i="0">
                <a:solidFill>
                  <a:srgbClr val="0062D2"/>
                </a:solidFill>
                <a:latin typeface="IngoStem Bold" panose="020B0503020203020204" pitchFamily="34" charset="0"/>
                <a:ea typeface="IngoStem Bold" panose="020B0503020203020204" pitchFamily="34" charset="0"/>
              </a:defRPr>
            </a:lvl2pPr>
          </a:lstStyle>
          <a:p>
            <a:pPr lvl="0"/>
            <a:r>
              <a:rPr lang="ru-RU" dirty="0"/>
              <a:t>20%</a:t>
            </a:r>
          </a:p>
          <a:p>
            <a:pPr lvl="1"/>
            <a:endParaRPr lang="ru-RU" dirty="0"/>
          </a:p>
        </p:txBody>
      </p:sp>
    </p:spTree>
    <p:extLst>
      <p:ext uri="{BB962C8B-B14F-4D97-AF65-F5344CB8AC3E}">
        <p14:creationId xmlns:p14="http://schemas.microsoft.com/office/powerpoint/2010/main" val="509381235"/>
      </p:ext>
    </p:extLst>
  </p:cSld>
  <p:clrMapOvr>
    <a:masterClrMapping/>
  </p:clrMapOvr>
  <p:extLst>
    <p:ext uri="{DCECCB84-F9BA-43D5-87BE-67443E8EF086}">
      <p15:sldGuideLst xmlns:p15="http://schemas.microsoft.com/office/powerpoint/2012/main"/>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Слайды с цифрами 11">
    <p:spTree>
      <p:nvGrpSpPr>
        <p:cNvPr id="1" name=""/>
        <p:cNvGrpSpPr/>
        <p:nvPr/>
      </p:nvGrpSpPr>
      <p:grpSpPr>
        <a:xfrm>
          <a:off x="0" y="0"/>
          <a:ext cx="0" cy="0"/>
          <a:chOff x="0" y="0"/>
          <a:chExt cx="0" cy="0"/>
        </a:xfrm>
      </p:grpSpPr>
      <p:sp>
        <p:nvSpPr>
          <p:cNvPr id="15" name="Скругленный прямоугольник 14">
            <a:extLst>
              <a:ext uri="{FF2B5EF4-FFF2-40B4-BE49-F238E27FC236}">
                <a16:creationId xmlns:a16="http://schemas.microsoft.com/office/drawing/2014/main" id="{D720DF9C-0917-7608-F199-DED2A2E49076}"/>
              </a:ext>
            </a:extLst>
          </p:cNvPr>
          <p:cNvSpPr/>
          <p:nvPr userDrawn="1"/>
        </p:nvSpPr>
        <p:spPr>
          <a:xfrm>
            <a:off x="6319041" y="1066436"/>
            <a:ext cx="5253435" cy="5156200"/>
          </a:xfrm>
          <a:prstGeom prst="roundRect">
            <a:avLst>
              <a:gd name="adj" fmla="val 3606"/>
            </a:avLst>
          </a:prstGeom>
          <a:solidFill>
            <a:srgbClr val="DEF6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ru-RU" sz="900" dirty="0">
              <a:noFill/>
            </a:endParaRPr>
          </a:p>
        </p:txBody>
      </p:sp>
      <p:pic>
        <p:nvPicPr>
          <p:cNvPr id="7" name="Рисунок 6">
            <a:extLst>
              <a:ext uri="{FF2B5EF4-FFF2-40B4-BE49-F238E27FC236}">
                <a16:creationId xmlns:a16="http://schemas.microsoft.com/office/drawing/2014/main" id="{861C53F7-7A9F-84FF-10D5-5DD9CBCCEC58}"/>
              </a:ext>
            </a:extLst>
          </p:cNvPr>
          <p:cNvPicPr>
            <a:picLocks noChangeAspect="1"/>
          </p:cNvPicPr>
          <p:nvPr userDrawn="1"/>
        </p:nvPicPr>
        <p:blipFill>
          <a:blip>
            <a:extLst>
              <a:ext uri="{96DAC541-7B7A-43D3-8B79-37D633B846F1}">
                <asvg:svgBlip xmlns="" xmlns:asvg="http://schemas.microsoft.com/office/drawing/2016/SVG/main" r:embed="rId2"/>
              </a:ext>
            </a:extLst>
          </a:blip>
          <a:stretch>
            <a:fillRect/>
          </a:stretch>
        </p:blipFill>
        <p:spPr>
          <a:xfrm>
            <a:off x="10286947" y="635364"/>
            <a:ext cx="1285528" cy="137123"/>
          </a:xfrm>
          <a:prstGeom prst="rect">
            <a:avLst/>
          </a:prstGeom>
        </p:spPr>
      </p:pic>
      <p:sp>
        <p:nvSpPr>
          <p:cNvPr id="8" name="Title 1">
            <a:extLst>
              <a:ext uri="{FF2B5EF4-FFF2-40B4-BE49-F238E27FC236}">
                <a16:creationId xmlns:a16="http://schemas.microsoft.com/office/drawing/2014/main" id="{514C563E-74BF-544A-F6F0-D392920E4EFC}"/>
              </a:ext>
            </a:extLst>
          </p:cNvPr>
          <p:cNvSpPr>
            <a:spLocks noGrp="1"/>
          </p:cNvSpPr>
          <p:nvPr>
            <p:ph type="title" hasCustomPrompt="1"/>
          </p:nvPr>
        </p:nvSpPr>
        <p:spPr>
          <a:xfrm>
            <a:off x="635080" y="634999"/>
            <a:ext cx="6070521" cy="525978"/>
          </a:xfrm>
          <a:prstGeom prst="rect">
            <a:avLst/>
          </a:prstGeom>
        </p:spPr>
        <p:txBody>
          <a:bodyPr wrap="square" lIns="0" tIns="0" rIns="0" bIns="0" anchor="t">
            <a:spAutoFit/>
          </a:bodyPr>
          <a:lstStyle>
            <a:lvl1pPr>
              <a:lnSpc>
                <a:spcPts val="4000"/>
              </a:lnSpc>
              <a:defRPr sz="4000" b="1" i="0" spc="0" baseline="0">
                <a:solidFill>
                  <a:srgbClr val="0062D2"/>
                </a:solidFill>
                <a:latin typeface="IngoStem Medium" panose="020B0503020203020204" pitchFamily="34" charset="0"/>
                <a:ea typeface="IngoStem Medium" panose="020B0503020203020204" pitchFamily="34" charset="0"/>
              </a:defRPr>
            </a:lvl1pPr>
          </a:lstStyle>
          <a:p>
            <a:r>
              <a:rPr lang="ru-RU" dirty="0"/>
              <a:t>Заголовок слайда</a:t>
            </a:r>
            <a:endParaRPr lang="en-US" dirty="0"/>
          </a:p>
        </p:txBody>
      </p:sp>
      <p:sp>
        <p:nvSpPr>
          <p:cNvPr id="9" name="Текст 39">
            <a:extLst>
              <a:ext uri="{FF2B5EF4-FFF2-40B4-BE49-F238E27FC236}">
                <a16:creationId xmlns:a16="http://schemas.microsoft.com/office/drawing/2014/main" id="{665DAB2B-F417-6A08-092D-CA0EA3655C5C}"/>
              </a:ext>
            </a:extLst>
          </p:cNvPr>
          <p:cNvSpPr>
            <a:spLocks noGrp="1"/>
          </p:cNvSpPr>
          <p:nvPr>
            <p:ph type="body" sz="quarter" idx="10" hasCustomPrompt="1"/>
          </p:nvPr>
        </p:nvSpPr>
        <p:spPr>
          <a:xfrm>
            <a:off x="635001" y="1792949"/>
            <a:ext cx="5510891" cy="3788569"/>
          </a:xfrm>
          <a:prstGeom prst="rect">
            <a:avLst/>
          </a:prstGeom>
        </p:spPr>
        <p:txBody>
          <a:bodyPr/>
          <a:lstStyle>
            <a:lvl1pPr marL="0" indent="0">
              <a:lnSpc>
                <a:spcPts val="2550"/>
              </a:lnSpc>
              <a:buNone/>
              <a:defRPr sz="2000" b="0" i="0">
                <a:latin typeface="IngoStem" panose="020B0503020203020204" pitchFamily="34" charset="0"/>
                <a:ea typeface="IngoStem" panose="020B0503020203020204" pitchFamily="34" charset="0"/>
              </a:defRPr>
            </a:lvl1pPr>
          </a:lstStyle>
          <a:p>
            <a:pPr lvl="0"/>
            <a:r>
              <a:rPr lang="ru-RU" dirty="0">
                <a:effectLst/>
              </a:rPr>
              <a:t>Основной текст слайда Основной текст слайда Основной текст слайда Основной текст слайда Основной текст слайда Основной текст слайда Основной текст слайда Основной текст слайда Основной текст слайда Основной текст слайда Основной текст слайда </a:t>
            </a:r>
            <a:endParaRPr lang="ru-RU" dirty="0"/>
          </a:p>
        </p:txBody>
      </p:sp>
      <p:sp>
        <p:nvSpPr>
          <p:cNvPr id="13" name="Текст 39">
            <a:extLst>
              <a:ext uri="{FF2B5EF4-FFF2-40B4-BE49-F238E27FC236}">
                <a16:creationId xmlns:a16="http://schemas.microsoft.com/office/drawing/2014/main" id="{9F1AEFF5-39F8-BE6E-A374-685B79F7244C}"/>
              </a:ext>
            </a:extLst>
          </p:cNvPr>
          <p:cNvSpPr>
            <a:spLocks noGrp="1"/>
          </p:cNvSpPr>
          <p:nvPr>
            <p:ph type="body" sz="quarter" idx="21" hasCustomPrompt="1"/>
          </p:nvPr>
        </p:nvSpPr>
        <p:spPr>
          <a:xfrm>
            <a:off x="6661988" y="4635712"/>
            <a:ext cx="4102100" cy="1226233"/>
          </a:xfrm>
          <a:prstGeom prst="rect">
            <a:avLst/>
          </a:prstGeom>
        </p:spPr>
        <p:txBody>
          <a:bodyPr wrap="square" anchor="b">
            <a:spAutoFit/>
          </a:bodyPr>
          <a:lstStyle>
            <a:lvl1pPr marL="0" indent="0" algn="l">
              <a:lnSpc>
                <a:spcPts val="1560"/>
              </a:lnSpc>
              <a:spcBef>
                <a:spcPts val="500"/>
              </a:spcBef>
              <a:buNone/>
              <a:defRPr sz="1200" b="0" i="0">
                <a:solidFill>
                  <a:schemeClr val="tx1"/>
                </a:solidFill>
                <a:latin typeface="IngoStem" panose="020B0503020203020204" pitchFamily="34" charset="0"/>
                <a:ea typeface="IngoStem" panose="020B0503020203020204" pitchFamily="34" charset="0"/>
              </a:defRPr>
            </a:lvl1pPr>
          </a:lstStyle>
          <a:p>
            <a:pPr marL="0" indent="0" algn="l">
              <a:lnSpc>
                <a:spcPts val="3120"/>
              </a:lnSpc>
              <a:buNone/>
            </a:pPr>
            <a:r>
              <a:rPr lang="ru-RU" dirty="0">
                <a:effectLst/>
              </a:rPr>
              <a:t>Небольшой текст внутри плашки Небольшой текст внутри плашки Небольшой текст внутри плашки Небольшой текст внутри плашки Небольшой текст внутри плашки</a:t>
            </a:r>
          </a:p>
        </p:txBody>
      </p:sp>
      <p:sp>
        <p:nvSpPr>
          <p:cNvPr id="20" name="Текст 16">
            <a:extLst>
              <a:ext uri="{FF2B5EF4-FFF2-40B4-BE49-F238E27FC236}">
                <a16:creationId xmlns:a16="http://schemas.microsoft.com/office/drawing/2014/main" id="{2BAC7676-CA11-ED3F-3FCF-8144E7444493}"/>
              </a:ext>
            </a:extLst>
          </p:cNvPr>
          <p:cNvSpPr>
            <a:spLocks noGrp="1"/>
          </p:cNvSpPr>
          <p:nvPr>
            <p:ph type="body" sz="quarter" idx="22" hasCustomPrompt="1"/>
          </p:nvPr>
        </p:nvSpPr>
        <p:spPr>
          <a:xfrm>
            <a:off x="6423691" y="1066436"/>
            <a:ext cx="4679156" cy="1731243"/>
          </a:xfrm>
          <a:prstGeom prst="rect">
            <a:avLst/>
          </a:prstGeom>
        </p:spPr>
        <p:txBody>
          <a:bodyPr lIns="0" tIns="0" rIns="0" bIns="0">
            <a:spAutoFit/>
          </a:bodyPr>
          <a:lstStyle>
            <a:lvl1pPr marL="0" indent="0" algn="ctr">
              <a:lnSpc>
                <a:spcPts val="13400"/>
              </a:lnSpc>
              <a:buNone/>
              <a:defRPr sz="12000" b="1" i="0">
                <a:solidFill>
                  <a:srgbClr val="0062D2"/>
                </a:solidFill>
                <a:latin typeface="IngoStem Bold" panose="020B0503020203020204" pitchFamily="34" charset="0"/>
                <a:ea typeface="IngoStem Bold" panose="020B0503020203020204" pitchFamily="34" charset="0"/>
              </a:defRPr>
            </a:lvl1pPr>
            <a:lvl2pPr marL="228600" indent="0">
              <a:lnSpc>
                <a:spcPct val="100000"/>
              </a:lnSpc>
              <a:buNone/>
              <a:defRPr sz="12000" b="1" i="0">
                <a:solidFill>
                  <a:srgbClr val="0062D2"/>
                </a:solidFill>
                <a:latin typeface="IngoStem Bold" panose="020B0503020203020204" pitchFamily="34" charset="0"/>
                <a:ea typeface="IngoStem Bold" panose="020B0503020203020204" pitchFamily="34" charset="0"/>
              </a:defRPr>
            </a:lvl2pPr>
          </a:lstStyle>
          <a:p>
            <a:pPr lvl="0"/>
            <a:r>
              <a:rPr lang="ru-RU" dirty="0"/>
              <a:t>706К</a:t>
            </a:r>
          </a:p>
        </p:txBody>
      </p:sp>
    </p:spTree>
    <p:extLst>
      <p:ext uri="{BB962C8B-B14F-4D97-AF65-F5344CB8AC3E}">
        <p14:creationId xmlns:p14="http://schemas.microsoft.com/office/powerpoint/2010/main" val="2851168802"/>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Слайды с цифрами 12">
    <p:spTree>
      <p:nvGrpSpPr>
        <p:cNvPr id="1" name=""/>
        <p:cNvGrpSpPr/>
        <p:nvPr/>
      </p:nvGrpSpPr>
      <p:grpSpPr>
        <a:xfrm>
          <a:off x="0" y="0"/>
          <a:ext cx="0" cy="0"/>
          <a:chOff x="0" y="0"/>
          <a:chExt cx="0" cy="0"/>
        </a:xfrm>
      </p:grpSpPr>
      <p:pic>
        <p:nvPicPr>
          <p:cNvPr id="7" name="Рисунок 6">
            <a:extLst>
              <a:ext uri="{FF2B5EF4-FFF2-40B4-BE49-F238E27FC236}">
                <a16:creationId xmlns:a16="http://schemas.microsoft.com/office/drawing/2014/main" id="{861C53F7-7A9F-84FF-10D5-5DD9CBCCEC58}"/>
              </a:ext>
            </a:extLst>
          </p:cNvPr>
          <p:cNvPicPr>
            <a:picLocks noChangeAspect="1"/>
          </p:cNvPicPr>
          <p:nvPr userDrawn="1"/>
        </p:nvPicPr>
        <p:blipFill>
          <a:blip>
            <a:extLst>
              <a:ext uri="{96DAC541-7B7A-43D3-8B79-37D633B846F1}">
                <asvg:svgBlip xmlns="" xmlns:asvg="http://schemas.microsoft.com/office/drawing/2016/SVG/main" r:embed="rId2"/>
              </a:ext>
            </a:extLst>
          </a:blip>
          <a:stretch>
            <a:fillRect/>
          </a:stretch>
        </p:blipFill>
        <p:spPr>
          <a:xfrm>
            <a:off x="10286947" y="635364"/>
            <a:ext cx="1285528" cy="137123"/>
          </a:xfrm>
          <a:prstGeom prst="rect">
            <a:avLst/>
          </a:prstGeom>
        </p:spPr>
      </p:pic>
      <p:sp>
        <p:nvSpPr>
          <p:cNvPr id="8" name="Title 1">
            <a:extLst>
              <a:ext uri="{FF2B5EF4-FFF2-40B4-BE49-F238E27FC236}">
                <a16:creationId xmlns:a16="http://schemas.microsoft.com/office/drawing/2014/main" id="{514C563E-74BF-544A-F6F0-D392920E4EFC}"/>
              </a:ext>
            </a:extLst>
          </p:cNvPr>
          <p:cNvSpPr>
            <a:spLocks noGrp="1"/>
          </p:cNvSpPr>
          <p:nvPr>
            <p:ph type="title" hasCustomPrompt="1"/>
          </p:nvPr>
        </p:nvSpPr>
        <p:spPr>
          <a:xfrm>
            <a:off x="635080" y="634999"/>
            <a:ext cx="6070521" cy="525978"/>
          </a:xfrm>
          <a:prstGeom prst="rect">
            <a:avLst/>
          </a:prstGeom>
        </p:spPr>
        <p:txBody>
          <a:bodyPr wrap="square" lIns="0" tIns="0" rIns="0" bIns="0" anchor="t">
            <a:spAutoFit/>
          </a:bodyPr>
          <a:lstStyle>
            <a:lvl1pPr>
              <a:lnSpc>
                <a:spcPts val="4000"/>
              </a:lnSpc>
              <a:defRPr sz="4000" b="1" i="0" spc="0" baseline="0">
                <a:solidFill>
                  <a:srgbClr val="0062D2"/>
                </a:solidFill>
                <a:latin typeface="IngoStem Medium" panose="020B0503020203020204" pitchFamily="34" charset="0"/>
                <a:ea typeface="IngoStem Medium" panose="020B0503020203020204" pitchFamily="34" charset="0"/>
              </a:defRPr>
            </a:lvl1pPr>
          </a:lstStyle>
          <a:p>
            <a:r>
              <a:rPr lang="ru-RU" dirty="0"/>
              <a:t>Заголовок слайда</a:t>
            </a:r>
            <a:endParaRPr lang="en-US" dirty="0"/>
          </a:p>
        </p:txBody>
      </p:sp>
      <p:sp>
        <p:nvSpPr>
          <p:cNvPr id="9" name="Текст 39">
            <a:extLst>
              <a:ext uri="{FF2B5EF4-FFF2-40B4-BE49-F238E27FC236}">
                <a16:creationId xmlns:a16="http://schemas.microsoft.com/office/drawing/2014/main" id="{665DAB2B-F417-6A08-092D-CA0EA3655C5C}"/>
              </a:ext>
            </a:extLst>
          </p:cNvPr>
          <p:cNvSpPr>
            <a:spLocks noGrp="1"/>
          </p:cNvSpPr>
          <p:nvPr>
            <p:ph type="body" sz="quarter" idx="10" hasCustomPrompt="1"/>
          </p:nvPr>
        </p:nvSpPr>
        <p:spPr>
          <a:xfrm>
            <a:off x="635001" y="1792949"/>
            <a:ext cx="5510891" cy="3788569"/>
          </a:xfrm>
          <a:prstGeom prst="rect">
            <a:avLst/>
          </a:prstGeom>
        </p:spPr>
        <p:txBody>
          <a:bodyPr/>
          <a:lstStyle>
            <a:lvl1pPr marL="0" indent="0">
              <a:lnSpc>
                <a:spcPts val="2550"/>
              </a:lnSpc>
              <a:buNone/>
              <a:defRPr sz="2000" b="0" i="0">
                <a:latin typeface="IngoStem" panose="020B0503020203020204" pitchFamily="34" charset="0"/>
                <a:ea typeface="IngoStem" panose="020B0503020203020204" pitchFamily="34" charset="0"/>
              </a:defRPr>
            </a:lvl1pPr>
          </a:lstStyle>
          <a:p>
            <a:pPr lvl="0"/>
            <a:r>
              <a:rPr lang="ru-RU" dirty="0">
                <a:effectLst/>
              </a:rPr>
              <a:t>Основной текст слайда Основной текст слайда Основной текст слайда Основной текст слайда Основной текст слайда Основной текст слайда Основной текст слайда Основной текст слайда Основной текст слайда Основной текст слайда Основной текст слайда </a:t>
            </a:r>
            <a:endParaRPr lang="ru-RU" dirty="0"/>
          </a:p>
        </p:txBody>
      </p:sp>
      <p:sp>
        <p:nvSpPr>
          <p:cNvPr id="3" name="Текст 16">
            <a:extLst>
              <a:ext uri="{FF2B5EF4-FFF2-40B4-BE49-F238E27FC236}">
                <a16:creationId xmlns:a16="http://schemas.microsoft.com/office/drawing/2014/main" id="{321561CA-6AE1-4765-7A4F-4D51398A51E8}"/>
              </a:ext>
            </a:extLst>
          </p:cNvPr>
          <p:cNvSpPr>
            <a:spLocks noGrp="1"/>
          </p:cNvSpPr>
          <p:nvPr>
            <p:ph type="body" sz="quarter" idx="22" hasCustomPrompt="1"/>
          </p:nvPr>
        </p:nvSpPr>
        <p:spPr>
          <a:xfrm>
            <a:off x="6423691" y="4938507"/>
            <a:ext cx="4679156" cy="1731243"/>
          </a:xfrm>
          <a:prstGeom prst="rect">
            <a:avLst/>
          </a:prstGeom>
        </p:spPr>
        <p:txBody>
          <a:bodyPr lIns="0" tIns="0" rIns="0" bIns="0">
            <a:spAutoFit/>
          </a:bodyPr>
          <a:lstStyle>
            <a:lvl1pPr marL="0" indent="0" algn="ctr">
              <a:lnSpc>
                <a:spcPts val="13400"/>
              </a:lnSpc>
              <a:buNone/>
              <a:defRPr sz="12000" b="1" i="0">
                <a:solidFill>
                  <a:srgbClr val="0062D2"/>
                </a:solidFill>
                <a:latin typeface="IngoStem Bold" panose="020B0503020203020204" pitchFamily="34" charset="0"/>
                <a:ea typeface="IngoStem Bold" panose="020B0503020203020204" pitchFamily="34" charset="0"/>
              </a:defRPr>
            </a:lvl1pPr>
            <a:lvl2pPr marL="228600" indent="0">
              <a:lnSpc>
                <a:spcPct val="100000"/>
              </a:lnSpc>
              <a:buNone/>
              <a:defRPr sz="12000" b="1" i="0">
                <a:solidFill>
                  <a:srgbClr val="0062D2"/>
                </a:solidFill>
                <a:latin typeface="IngoStem Bold" panose="020B0503020203020204" pitchFamily="34" charset="0"/>
                <a:ea typeface="IngoStem Bold" panose="020B0503020203020204" pitchFamily="34" charset="0"/>
              </a:defRPr>
            </a:lvl2pPr>
          </a:lstStyle>
          <a:p>
            <a:pPr lvl="0"/>
            <a:r>
              <a:rPr lang="ru-RU" dirty="0"/>
              <a:t>706К</a:t>
            </a:r>
          </a:p>
        </p:txBody>
      </p:sp>
    </p:spTree>
    <p:extLst>
      <p:ext uri="{BB962C8B-B14F-4D97-AF65-F5344CB8AC3E}">
        <p14:creationId xmlns:p14="http://schemas.microsoft.com/office/powerpoint/2010/main" val="2967530589"/>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Слайды с цифрами 13">
    <p:spTree>
      <p:nvGrpSpPr>
        <p:cNvPr id="1" name=""/>
        <p:cNvGrpSpPr/>
        <p:nvPr/>
      </p:nvGrpSpPr>
      <p:grpSpPr>
        <a:xfrm>
          <a:off x="0" y="0"/>
          <a:ext cx="0" cy="0"/>
          <a:chOff x="0" y="0"/>
          <a:chExt cx="0" cy="0"/>
        </a:xfrm>
      </p:grpSpPr>
      <p:sp>
        <p:nvSpPr>
          <p:cNvPr id="29" name="Скругленный прямоугольник 28">
            <a:extLst>
              <a:ext uri="{FF2B5EF4-FFF2-40B4-BE49-F238E27FC236}">
                <a16:creationId xmlns:a16="http://schemas.microsoft.com/office/drawing/2014/main" id="{62CAAF89-CBCB-62A0-C8F1-8C3A97648C18}"/>
              </a:ext>
            </a:extLst>
          </p:cNvPr>
          <p:cNvSpPr/>
          <p:nvPr userDrawn="1"/>
        </p:nvSpPr>
        <p:spPr>
          <a:xfrm>
            <a:off x="634246" y="1143000"/>
            <a:ext cx="5398175" cy="5079636"/>
          </a:xfrm>
          <a:prstGeom prst="roundRect">
            <a:avLst>
              <a:gd name="adj" fmla="val 3606"/>
            </a:avLst>
          </a:prstGeom>
          <a:solidFill>
            <a:srgbClr val="0062D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ru-RU" sz="900" dirty="0">
              <a:noFill/>
            </a:endParaRPr>
          </a:p>
        </p:txBody>
      </p:sp>
      <p:sp>
        <p:nvSpPr>
          <p:cNvPr id="15" name="Скругленный прямоугольник 14">
            <a:extLst>
              <a:ext uri="{FF2B5EF4-FFF2-40B4-BE49-F238E27FC236}">
                <a16:creationId xmlns:a16="http://schemas.microsoft.com/office/drawing/2014/main" id="{0E7DDF11-9071-3C3C-176A-1E9CBE94B598}"/>
              </a:ext>
            </a:extLst>
          </p:cNvPr>
          <p:cNvSpPr/>
          <p:nvPr userDrawn="1"/>
        </p:nvSpPr>
        <p:spPr>
          <a:xfrm>
            <a:off x="6158746" y="1143000"/>
            <a:ext cx="5398175" cy="2476500"/>
          </a:xfrm>
          <a:prstGeom prst="roundRect">
            <a:avLst>
              <a:gd name="adj" fmla="val 3606"/>
            </a:avLst>
          </a:prstGeom>
          <a:solidFill>
            <a:srgbClr val="DEF6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ru-RU" sz="900" dirty="0">
              <a:noFill/>
            </a:endParaRPr>
          </a:p>
        </p:txBody>
      </p:sp>
      <p:pic>
        <p:nvPicPr>
          <p:cNvPr id="7" name="Рисунок 6">
            <a:extLst>
              <a:ext uri="{FF2B5EF4-FFF2-40B4-BE49-F238E27FC236}">
                <a16:creationId xmlns:a16="http://schemas.microsoft.com/office/drawing/2014/main" id="{861C53F7-7A9F-84FF-10D5-5DD9CBCCEC58}"/>
              </a:ext>
            </a:extLst>
          </p:cNvPr>
          <p:cNvPicPr>
            <a:picLocks noChangeAspect="1"/>
          </p:cNvPicPr>
          <p:nvPr userDrawn="1"/>
        </p:nvPicPr>
        <p:blipFill>
          <a:blip>
            <a:extLst>
              <a:ext uri="{96DAC541-7B7A-43D3-8B79-37D633B846F1}">
                <asvg:svgBlip xmlns="" xmlns:asvg="http://schemas.microsoft.com/office/drawing/2016/SVG/main" r:embed="rId2"/>
              </a:ext>
            </a:extLst>
          </a:blip>
          <a:stretch>
            <a:fillRect/>
          </a:stretch>
        </p:blipFill>
        <p:spPr>
          <a:xfrm>
            <a:off x="10286947" y="635364"/>
            <a:ext cx="1285528" cy="137123"/>
          </a:xfrm>
          <a:prstGeom prst="rect">
            <a:avLst/>
          </a:prstGeom>
        </p:spPr>
      </p:pic>
      <p:sp>
        <p:nvSpPr>
          <p:cNvPr id="21" name="Текст 39">
            <a:extLst>
              <a:ext uri="{FF2B5EF4-FFF2-40B4-BE49-F238E27FC236}">
                <a16:creationId xmlns:a16="http://schemas.microsoft.com/office/drawing/2014/main" id="{D7944582-C42E-A241-319E-D749078FFF52}"/>
              </a:ext>
            </a:extLst>
          </p:cNvPr>
          <p:cNvSpPr>
            <a:spLocks noGrp="1"/>
          </p:cNvSpPr>
          <p:nvPr>
            <p:ph type="body" sz="quarter" idx="21" hasCustomPrompt="1"/>
          </p:nvPr>
        </p:nvSpPr>
        <p:spPr>
          <a:xfrm>
            <a:off x="6489292" y="1095362"/>
            <a:ext cx="4727371" cy="828688"/>
          </a:xfrm>
          <a:prstGeom prst="rect">
            <a:avLst/>
          </a:prstGeom>
        </p:spPr>
        <p:txBody>
          <a:bodyPr wrap="square" anchor="b">
            <a:spAutoFit/>
          </a:bodyPr>
          <a:lstStyle>
            <a:lvl1pPr marL="0" indent="0" algn="l">
              <a:lnSpc>
                <a:spcPts val="1560"/>
              </a:lnSpc>
              <a:spcBef>
                <a:spcPts val="500"/>
              </a:spcBef>
              <a:buNone/>
              <a:defRPr sz="1200" b="0" i="0">
                <a:solidFill>
                  <a:schemeClr val="tx1"/>
                </a:solidFill>
                <a:latin typeface="IngoStem" panose="020B0503020203020204" pitchFamily="34" charset="0"/>
                <a:ea typeface="IngoStem" panose="020B0503020203020204" pitchFamily="34" charset="0"/>
              </a:defRPr>
            </a:lvl1pPr>
          </a:lstStyle>
          <a:p>
            <a:pPr marL="0" indent="0" algn="l">
              <a:lnSpc>
                <a:spcPts val="3120"/>
              </a:lnSpc>
              <a:buNone/>
            </a:pPr>
            <a:r>
              <a:rPr lang="ru-RU" dirty="0">
                <a:effectLst/>
              </a:rPr>
              <a:t>Небольшой текст внутри плашки Небольшой текст внутри плашки Небольшой текст внутри плашки Небольшой текст</a:t>
            </a:r>
          </a:p>
        </p:txBody>
      </p:sp>
      <p:sp>
        <p:nvSpPr>
          <p:cNvPr id="22" name="Текст 16">
            <a:extLst>
              <a:ext uri="{FF2B5EF4-FFF2-40B4-BE49-F238E27FC236}">
                <a16:creationId xmlns:a16="http://schemas.microsoft.com/office/drawing/2014/main" id="{D7AB8667-B2CD-956D-82DD-2A85661FEC4F}"/>
              </a:ext>
            </a:extLst>
          </p:cNvPr>
          <p:cNvSpPr>
            <a:spLocks noGrp="1"/>
          </p:cNvSpPr>
          <p:nvPr>
            <p:ph type="body" sz="quarter" idx="23" hasCustomPrompt="1"/>
          </p:nvPr>
        </p:nvSpPr>
        <p:spPr>
          <a:xfrm>
            <a:off x="6288655" y="1929570"/>
            <a:ext cx="5128646" cy="1577900"/>
          </a:xfrm>
          <a:prstGeom prst="rect">
            <a:avLst/>
          </a:prstGeom>
        </p:spPr>
        <p:txBody>
          <a:bodyPr wrap="square" lIns="0" tIns="0" rIns="0" bIns="0">
            <a:spAutoFit/>
          </a:bodyPr>
          <a:lstStyle>
            <a:lvl1pPr marL="0" indent="0" algn="ctr">
              <a:lnSpc>
                <a:spcPts val="12000"/>
              </a:lnSpc>
              <a:buNone/>
              <a:defRPr sz="12000" b="1" i="0">
                <a:solidFill>
                  <a:srgbClr val="0062D2"/>
                </a:solidFill>
                <a:latin typeface="IngoStem Bold" panose="020B0503020203020204" pitchFamily="34" charset="0"/>
                <a:ea typeface="IngoStem Bold" panose="020B0503020203020204" pitchFamily="34" charset="0"/>
              </a:defRPr>
            </a:lvl1pPr>
            <a:lvl2pPr marL="228600" indent="0">
              <a:lnSpc>
                <a:spcPct val="100000"/>
              </a:lnSpc>
              <a:buNone/>
              <a:defRPr sz="12000" b="1" i="0">
                <a:solidFill>
                  <a:srgbClr val="0062D2"/>
                </a:solidFill>
                <a:latin typeface="IngoStem Bold" panose="020B0503020203020204" pitchFamily="34" charset="0"/>
                <a:ea typeface="IngoStem Bold" panose="020B0503020203020204" pitchFamily="34" charset="0"/>
              </a:defRPr>
            </a:lvl2pPr>
          </a:lstStyle>
          <a:p>
            <a:pPr lvl="0"/>
            <a:r>
              <a:rPr lang="ru-RU" dirty="0"/>
              <a:t>706К</a:t>
            </a:r>
          </a:p>
        </p:txBody>
      </p:sp>
      <p:sp>
        <p:nvSpPr>
          <p:cNvPr id="23" name="Скругленный прямоугольник 22">
            <a:extLst>
              <a:ext uri="{FF2B5EF4-FFF2-40B4-BE49-F238E27FC236}">
                <a16:creationId xmlns:a16="http://schemas.microsoft.com/office/drawing/2014/main" id="{BF476362-71C1-06E9-048F-6FDA76F468A6}"/>
              </a:ext>
            </a:extLst>
          </p:cNvPr>
          <p:cNvSpPr/>
          <p:nvPr userDrawn="1"/>
        </p:nvSpPr>
        <p:spPr>
          <a:xfrm>
            <a:off x="6153890" y="3746136"/>
            <a:ext cx="5398175" cy="2476500"/>
          </a:xfrm>
          <a:prstGeom prst="roundRect">
            <a:avLst>
              <a:gd name="adj" fmla="val 3606"/>
            </a:avLst>
          </a:prstGeom>
          <a:solidFill>
            <a:srgbClr val="DEF6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ru-RU" sz="900" dirty="0">
              <a:noFill/>
            </a:endParaRPr>
          </a:p>
        </p:txBody>
      </p:sp>
      <p:sp>
        <p:nvSpPr>
          <p:cNvPr id="24" name="Текст 39">
            <a:extLst>
              <a:ext uri="{FF2B5EF4-FFF2-40B4-BE49-F238E27FC236}">
                <a16:creationId xmlns:a16="http://schemas.microsoft.com/office/drawing/2014/main" id="{3483EED3-2E87-A3DE-A0AD-CCE77DD46975}"/>
              </a:ext>
            </a:extLst>
          </p:cNvPr>
          <p:cNvSpPr>
            <a:spLocks noGrp="1"/>
          </p:cNvSpPr>
          <p:nvPr>
            <p:ph type="body" sz="quarter" idx="24" hasCustomPrompt="1"/>
          </p:nvPr>
        </p:nvSpPr>
        <p:spPr>
          <a:xfrm>
            <a:off x="6484435" y="3698498"/>
            <a:ext cx="4727371" cy="828688"/>
          </a:xfrm>
          <a:prstGeom prst="rect">
            <a:avLst/>
          </a:prstGeom>
        </p:spPr>
        <p:txBody>
          <a:bodyPr wrap="square" anchor="b">
            <a:spAutoFit/>
          </a:bodyPr>
          <a:lstStyle>
            <a:lvl1pPr marL="0" indent="0" algn="l">
              <a:lnSpc>
                <a:spcPts val="1560"/>
              </a:lnSpc>
              <a:spcBef>
                <a:spcPts val="500"/>
              </a:spcBef>
              <a:buNone/>
              <a:defRPr sz="1200" b="0" i="0">
                <a:solidFill>
                  <a:schemeClr val="tx1"/>
                </a:solidFill>
                <a:latin typeface="IngoStem" panose="020B0503020203020204" pitchFamily="34" charset="0"/>
                <a:ea typeface="IngoStem" panose="020B0503020203020204" pitchFamily="34" charset="0"/>
              </a:defRPr>
            </a:lvl1pPr>
          </a:lstStyle>
          <a:p>
            <a:pPr marL="0" indent="0" algn="l">
              <a:lnSpc>
                <a:spcPts val="3120"/>
              </a:lnSpc>
              <a:buNone/>
            </a:pPr>
            <a:r>
              <a:rPr lang="ru-RU" dirty="0">
                <a:effectLst/>
              </a:rPr>
              <a:t>Небольшой текст внутри плашки Небольшой текст внутри плашки Небольшой текст внутри плашки Небольшой текст</a:t>
            </a:r>
          </a:p>
        </p:txBody>
      </p:sp>
      <p:sp>
        <p:nvSpPr>
          <p:cNvPr id="25" name="Текст 16">
            <a:extLst>
              <a:ext uri="{FF2B5EF4-FFF2-40B4-BE49-F238E27FC236}">
                <a16:creationId xmlns:a16="http://schemas.microsoft.com/office/drawing/2014/main" id="{DE9C0E0B-9CCD-EA7D-DF7B-E44712905A7A}"/>
              </a:ext>
            </a:extLst>
          </p:cNvPr>
          <p:cNvSpPr>
            <a:spLocks noGrp="1"/>
          </p:cNvSpPr>
          <p:nvPr>
            <p:ph type="body" sz="quarter" idx="25" hasCustomPrompt="1"/>
          </p:nvPr>
        </p:nvSpPr>
        <p:spPr>
          <a:xfrm>
            <a:off x="6283798" y="4532706"/>
            <a:ext cx="5128646" cy="1577900"/>
          </a:xfrm>
          <a:prstGeom prst="rect">
            <a:avLst/>
          </a:prstGeom>
        </p:spPr>
        <p:txBody>
          <a:bodyPr wrap="square" lIns="0" tIns="0" rIns="0" bIns="0">
            <a:spAutoFit/>
          </a:bodyPr>
          <a:lstStyle>
            <a:lvl1pPr marL="0" indent="0" algn="ctr">
              <a:lnSpc>
                <a:spcPts val="12000"/>
              </a:lnSpc>
              <a:buNone/>
              <a:defRPr sz="12000" b="1" i="0">
                <a:solidFill>
                  <a:srgbClr val="0062D2"/>
                </a:solidFill>
                <a:latin typeface="IngoStem Bold" panose="020B0503020203020204" pitchFamily="34" charset="0"/>
                <a:ea typeface="IngoStem Bold" panose="020B0503020203020204" pitchFamily="34" charset="0"/>
              </a:defRPr>
            </a:lvl1pPr>
            <a:lvl2pPr marL="228600" indent="0">
              <a:lnSpc>
                <a:spcPct val="100000"/>
              </a:lnSpc>
              <a:buNone/>
              <a:defRPr sz="12000" b="1" i="0">
                <a:solidFill>
                  <a:srgbClr val="0062D2"/>
                </a:solidFill>
                <a:latin typeface="IngoStem Bold" panose="020B0503020203020204" pitchFamily="34" charset="0"/>
                <a:ea typeface="IngoStem Bold" panose="020B0503020203020204" pitchFamily="34" charset="0"/>
              </a:defRPr>
            </a:lvl2pPr>
          </a:lstStyle>
          <a:p>
            <a:pPr lvl="0"/>
            <a:r>
              <a:rPr lang="ru-RU" dirty="0"/>
              <a:t>706К</a:t>
            </a:r>
          </a:p>
        </p:txBody>
      </p:sp>
      <p:sp>
        <p:nvSpPr>
          <p:cNvPr id="30" name="Текст 16">
            <a:extLst>
              <a:ext uri="{FF2B5EF4-FFF2-40B4-BE49-F238E27FC236}">
                <a16:creationId xmlns:a16="http://schemas.microsoft.com/office/drawing/2014/main" id="{5AC0D303-EAB1-C36F-D0B4-50DD0B9F1A95}"/>
              </a:ext>
            </a:extLst>
          </p:cNvPr>
          <p:cNvSpPr>
            <a:spLocks noGrp="1"/>
          </p:cNvSpPr>
          <p:nvPr>
            <p:ph type="body" sz="quarter" idx="27" hasCustomPrompt="1"/>
          </p:nvPr>
        </p:nvSpPr>
        <p:spPr>
          <a:xfrm>
            <a:off x="764155" y="4532706"/>
            <a:ext cx="5128646" cy="1577900"/>
          </a:xfrm>
          <a:prstGeom prst="rect">
            <a:avLst/>
          </a:prstGeom>
        </p:spPr>
        <p:txBody>
          <a:bodyPr wrap="square" lIns="0" tIns="0" rIns="0" bIns="0">
            <a:spAutoFit/>
          </a:bodyPr>
          <a:lstStyle>
            <a:lvl1pPr marL="0" indent="0" algn="ctr">
              <a:lnSpc>
                <a:spcPts val="12000"/>
              </a:lnSpc>
              <a:buNone/>
              <a:defRPr sz="12000" b="1" i="0">
                <a:solidFill>
                  <a:schemeClr val="bg1"/>
                </a:solidFill>
                <a:latin typeface="IngoStem Bold" panose="020B0503020203020204" pitchFamily="34" charset="0"/>
                <a:ea typeface="IngoStem Bold" panose="020B0503020203020204" pitchFamily="34" charset="0"/>
              </a:defRPr>
            </a:lvl1pPr>
            <a:lvl2pPr marL="228600" indent="0">
              <a:lnSpc>
                <a:spcPct val="100000"/>
              </a:lnSpc>
              <a:buNone/>
              <a:defRPr sz="12000" b="1" i="0">
                <a:solidFill>
                  <a:srgbClr val="0062D2"/>
                </a:solidFill>
                <a:latin typeface="IngoStem Bold" panose="020B0503020203020204" pitchFamily="34" charset="0"/>
                <a:ea typeface="IngoStem Bold" panose="020B0503020203020204" pitchFamily="34" charset="0"/>
              </a:defRPr>
            </a:lvl2pPr>
          </a:lstStyle>
          <a:p>
            <a:pPr lvl="0"/>
            <a:r>
              <a:rPr lang="ru-RU" dirty="0"/>
              <a:t>706К</a:t>
            </a:r>
          </a:p>
        </p:txBody>
      </p:sp>
      <p:sp>
        <p:nvSpPr>
          <p:cNvPr id="31" name="Текст 39">
            <a:extLst>
              <a:ext uri="{FF2B5EF4-FFF2-40B4-BE49-F238E27FC236}">
                <a16:creationId xmlns:a16="http://schemas.microsoft.com/office/drawing/2014/main" id="{101E07FB-86D3-CEC8-21FB-9E5083E2CB59}"/>
              </a:ext>
            </a:extLst>
          </p:cNvPr>
          <p:cNvSpPr>
            <a:spLocks noGrp="1"/>
          </p:cNvSpPr>
          <p:nvPr>
            <p:ph type="body" sz="quarter" idx="26" hasCustomPrompt="1"/>
          </p:nvPr>
        </p:nvSpPr>
        <p:spPr>
          <a:xfrm>
            <a:off x="964791" y="1487681"/>
            <a:ext cx="4727371" cy="1226233"/>
          </a:xfrm>
          <a:prstGeom prst="rect">
            <a:avLst/>
          </a:prstGeom>
        </p:spPr>
        <p:txBody>
          <a:bodyPr wrap="square" anchor="t">
            <a:spAutoFit/>
          </a:bodyPr>
          <a:lstStyle>
            <a:lvl1pPr marL="0" indent="0" algn="l">
              <a:lnSpc>
                <a:spcPts val="1560"/>
              </a:lnSpc>
              <a:spcBef>
                <a:spcPts val="500"/>
              </a:spcBef>
              <a:buNone/>
              <a:defRPr sz="1200" b="0" i="0">
                <a:solidFill>
                  <a:schemeClr val="bg1">
                    <a:alpha val="99000"/>
                  </a:schemeClr>
                </a:solidFill>
                <a:latin typeface="IngoStem" panose="020B0503020203020204" pitchFamily="34" charset="0"/>
                <a:ea typeface="IngoStem" panose="020B0503020203020204" pitchFamily="34" charset="0"/>
              </a:defRPr>
            </a:lvl1pPr>
          </a:lstStyle>
          <a:p>
            <a:pPr marL="0" indent="0" algn="l">
              <a:lnSpc>
                <a:spcPts val="3120"/>
              </a:lnSpc>
              <a:buNone/>
            </a:pPr>
            <a:r>
              <a:rPr lang="ru-RU" dirty="0">
                <a:effectLst/>
              </a:rPr>
              <a:t>Небольшой текст внутри плашки Небольшой текст внутри плашки Небольшой текст внутри плашки Небольшой текст внутри плашки Небольшой текст внутри плашки</a:t>
            </a:r>
          </a:p>
        </p:txBody>
      </p:sp>
    </p:spTree>
    <p:extLst>
      <p:ext uri="{BB962C8B-B14F-4D97-AF65-F5344CB8AC3E}">
        <p14:creationId xmlns:p14="http://schemas.microsoft.com/office/powerpoint/2010/main" val="3458786096"/>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Слайды с цифрами 14">
    <p:spTree>
      <p:nvGrpSpPr>
        <p:cNvPr id="1" name=""/>
        <p:cNvGrpSpPr/>
        <p:nvPr/>
      </p:nvGrpSpPr>
      <p:grpSpPr>
        <a:xfrm>
          <a:off x="0" y="0"/>
          <a:ext cx="0" cy="0"/>
          <a:chOff x="0" y="0"/>
          <a:chExt cx="0" cy="0"/>
        </a:xfrm>
      </p:grpSpPr>
      <p:sp>
        <p:nvSpPr>
          <p:cNvPr id="15" name="Скругленный прямоугольник 14">
            <a:extLst>
              <a:ext uri="{FF2B5EF4-FFF2-40B4-BE49-F238E27FC236}">
                <a16:creationId xmlns:a16="http://schemas.microsoft.com/office/drawing/2014/main" id="{0E7DDF11-9071-3C3C-176A-1E9CBE94B598}"/>
              </a:ext>
            </a:extLst>
          </p:cNvPr>
          <p:cNvSpPr/>
          <p:nvPr userDrawn="1"/>
        </p:nvSpPr>
        <p:spPr>
          <a:xfrm>
            <a:off x="639937" y="1143000"/>
            <a:ext cx="5398175" cy="2476500"/>
          </a:xfrm>
          <a:prstGeom prst="roundRect">
            <a:avLst>
              <a:gd name="adj" fmla="val 3606"/>
            </a:avLst>
          </a:prstGeom>
          <a:solidFill>
            <a:srgbClr val="DEF6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ru-RU" sz="900" dirty="0">
              <a:noFill/>
            </a:endParaRPr>
          </a:p>
        </p:txBody>
      </p:sp>
      <p:sp>
        <p:nvSpPr>
          <p:cNvPr id="21" name="Текст 39">
            <a:extLst>
              <a:ext uri="{FF2B5EF4-FFF2-40B4-BE49-F238E27FC236}">
                <a16:creationId xmlns:a16="http://schemas.microsoft.com/office/drawing/2014/main" id="{D7944582-C42E-A241-319E-D749078FFF52}"/>
              </a:ext>
            </a:extLst>
          </p:cNvPr>
          <p:cNvSpPr>
            <a:spLocks noGrp="1"/>
          </p:cNvSpPr>
          <p:nvPr>
            <p:ph type="body" sz="quarter" idx="21" hasCustomPrompt="1"/>
          </p:nvPr>
        </p:nvSpPr>
        <p:spPr>
          <a:xfrm>
            <a:off x="970482" y="1095362"/>
            <a:ext cx="4727371" cy="828688"/>
          </a:xfrm>
          <a:prstGeom prst="rect">
            <a:avLst/>
          </a:prstGeom>
        </p:spPr>
        <p:txBody>
          <a:bodyPr wrap="square" anchor="b">
            <a:spAutoFit/>
          </a:bodyPr>
          <a:lstStyle>
            <a:lvl1pPr marL="0" indent="0" algn="l">
              <a:lnSpc>
                <a:spcPts val="1560"/>
              </a:lnSpc>
              <a:spcBef>
                <a:spcPts val="500"/>
              </a:spcBef>
              <a:buNone/>
              <a:defRPr sz="1200" b="0" i="0">
                <a:solidFill>
                  <a:schemeClr val="tx1"/>
                </a:solidFill>
                <a:latin typeface="IngoStem" panose="020B0503020203020204" pitchFamily="34" charset="0"/>
                <a:ea typeface="IngoStem" panose="020B0503020203020204" pitchFamily="34" charset="0"/>
              </a:defRPr>
            </a:lvl1pPr>
          </a:lstStyle>
          <a:p>
            <a:pPr marL="0" indent="0" algn="l">
              <a:lnSpc>
                <a:spcPts val="3120"/>
              </a:lnSpc>
              <a:buNone/>
            </a:pPr>
            <a:r>
              <a:rPr lang="ru-RU" dirty="0">
                <a:effectLst/>
              </a:rPr>
              <a:t>Небольшой текст внутри плашки Небольшой текст внутри плашки Небольшой текст внутри плашки Небольшой текст</a:t>
            </a:r>
          </a:p>
        </p:txBody>
      </p:sp>
      <p:sp>
        <p:nvSpPr>
          <p:cNvPr id="22" name="Текст 16">
            <a:extLst>
              <a:ext uri="{FF2B5EF4-FFF2-40B4-BE49-F238E27FC236}">
                <a16:creationId xmlns:a16="http://schemas.microsoft.com/office/drawing/2014/main" id="{D7AB8667-B2CD-956D-82DD-2A85661FEC4F}"/>
              </a:ext>
            </a:extLst>
          </p:cNvPr>
          <p:cNvSpPr>
            <a:spLocks noGrp="1"/>
          </p:cNvSpPr>
          <p:nvPr>
            <p:ph type="body" sz="quarter" idx="23" hasCustomPrompt="1"/>
          </p:nvPr>
        </p:nvSpPr>
        <p:spPr>
          <a:xfrm>
            <a:off x="769845" y="1929570"/>
            <a:ext cx="5128646" cy="1577900"/>
          </a:xfrm>
          <a:prstGeom prst="rect">
            <a:avLst/>
          </a:prstGeom>
        </p:spPr>
        <p:txBody>
          <a:bodyPr wrap="square" lIns="0" tIns="0" rIns="0" bIns="0">
            <a:spAutoFit/>
          </a:bodyPr>
          <a:lstStyle>
            <a:lvl1pPr marL="0" indent="0" algn="ctr">
              <a:lnSpc>
                <a:spcPts val="12000"/>
              </a:lnSpc>
              <a:buNone/>
              <a:defRPr sz="12000" b="1" i="0">
                <a:solidFill>
                  <a:srgbClr val="0062D2"/>
                </a:solidFill>
                <a:latin typeface="IngoStem Bold" panose="020B0503020203020204" pitchFamily="34" charset="0"/>
                <a:ea typeface="IngoStem Bold" panose="020B0503020203020204" pitchFamily="34" charset="0"/>
              </a:defRPr>
            </a:lvl1pPr>
            <a:lvl2pPr marL="228600" indent="0">
              <a:lnSpc>
                <a:spcPct val="100000"/>
              </a:lnSpc>
              <a:buNone/>
              <a:defRPr sz="12000" b="1" i="0">
                <a:solidFill>
                  <a:srgbClr val="0062D2"/>
                </a:solidFill>
                <a:latin typeface="IngoStem Bold" panose="020B0503020203020204" pitchFamily="34" charset="0"/>
                <a:ea typeface="IngoStem Bold" panose="020B0503020203020204" pitchFamily="34" charset="0"/>
              </a:defRPr>
            </a:lvl2pPr>
          </a:lstStyle>
          <a:p>
            <a:pPr lvl="0"/>
            <a:r>
              <a:rPr lang="ru-RU" dirty="0"/>
              <a:t>706К</a:t>
            </a:r>
          </a:p>
        </p:txBody>
      </p:sp>
      <p:sp>
        <p:nvSpPr>
          <p:cNvPr id="23" name="Скругленный прямоугольник 22">
            <a:extLst>
              <a:ext uri="{FF2B5EF4-FFF2-40B4-BE49-F238E27FC236}">
                <a16:creationId xmlns:a16="http://schemas.microsoft.com/office/drawing/2014/main" id="{BF476362-71C1-06E9-048F-6FDA76F468A6}"/>
              </a:ext>
            </a:extLst>
          </p:cNvPr>
          <p:cNvSpPr/>
          <p:nvPr userDrawn="1"/>
        </p:nvSpPr>
        <p:spPr>
          <a:xfrm>
            <a:off x="635080" y="3746136"/>
            <a:ext cx="5398175" cy="2476500"/>
          </a:xfrm>
          <a:prstGeom prst="roundRect">
            <a:avLst>
              <a:gd name="adj" fmla="val 3606"/>
            </a:avLst>
          </a:prstGeom>
          <a:solidFill>
            <a:srgbClr val="DEF6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ru-RU" sz="900" dirty="0">
              <a:noFill/>
            </a:endParaRPr>
          </a:p>
        </p:txBody>
      </p:sp>
      <p:sp>
        <p:nvSpPr>
          <p:cNvPr id="24" name="Текст 39">
            <a:extLst>
              <a:ext uri="{FF2B5EF4-FFF2-40B4-BE49-F238E27FC236}">
                <a16:creationId xmlns:a16="http://schemas.microsoft.com/office/drawing/2014/main" id="{3483EED3-2E87-A3DE-A0AD-CCE77DD46975}"/>
              </a:ext>
            </a:extLst>
          </p:cNvPr>
          <p:cNvSpPr>
            <a:spLocks noGrp="1"/>
          </p:cNvSpPr>
          <p:nvPr>
            <p:ph type="body" sz="quarter" idx="24" hasCustomPrompt="1"/>
          </p:nvPr>
        </p:nvSpPr>
        <p:spPr>
          <a:xfrm>
            <a:off x="965626" y="3698498"/>
            <a:ext cx="4727371" cy="828688"/>
          </a:xfrm>
          <a:prstGeom prst="rect">
            <a:avLst/>
          </a:prstGeom>
        </p:spPr>
        <p:txBody>
          <a:bodyPr wrap="square" anchor="b">
            <a:spAutoFit/>
          </a:bodyPr>
          <a:lstStyle>
            <a:lvl1pPr marL="0" indent="0" algn="l">
              <a:lnSpc>
                <a:spcPts val="1560"/>
              </a:lnSpc>
              <a:spcBef>
                <a:spcPts val="500"/>
              </a:spcBef>
              <a:buNone/>
              <a:defRPr sz="1200" b="0" i="0">
                <a:solidFill>
                  <a:schemeClr val="tx1"/>
                </a:solidFill>
                <a:latin typeface="IngoStem" panose="020B0503020203020204" pitchFamily="34" charset="0"/>
                <a:ea typeface="IngoStem" panose="020B0503020203020204" pitchFamily="34" charset="0"/>
              </a:defRPr>
            </a:lvl1pPr>
          </a:lstStyle>
          <a:p>
            <a:pPr marL="0" indent="0" algn="l">
              <a:lnSpc>
                <a:spcPts val="3120"/>
              </a:lnSpc>
              <a:buNone/>
            </a:pPr>
            <a:r>
              <a:rPr lang="ru-RU" dirty="0">
                <a:effectLst/>
              </a:rPr>
              <a:t>Небольшой текст внутри плашки Небольшой текст внутри плашки Небольшой текст внутри плашки Небольшой текст</a:t>
            </a:r>
          </a:p>
        </p:txBody>
      </p:sp>
      <p:sp>
        <p:nvSpPr>
          <p:cNvPr id="25" name="Текст 16">
            <a:extLst>
              <a:ext uri="{FF2B5EF4-FFF2-40B4-BE49-F238E27FC236}">
                <a16:creationId xmlns:a16="http://schemas.microsoft.com/office/drawing/2014/main" id="{DE9C0E0B-9CCD-EA7D-DF7B-E44712905A7A}"/>
              </a:ext>
            </a:extLst>
          </p:cNvPr>
          <p:cNvSpPr>
            <a:spLocks noGrp="1"/>
          </p:cNvSpPr>
          <p:nvPr>
            <p:ph type="body" sz="quarter" idx="25" hasCustomPrompt="1"/>
          </p:nvPr>
        </p:nvSpPr>
        <p:spPr>
          <a:xfrm>
            <a:off x="764989" y="4532706"/>
            <a:ext cx="5128646" cy="1577900"/>
          </a:xfrm>
          <a:prstGeom prst="rect">
            <a:avLst/>
          </a:prstGeom>
        </p:spPr>
        <p:txBody>
          <a:bodyPr wrap="square" lIns="0" tIns="0" rIns="0" bIns="0">
            <a:spAutoFit/>
          </a:bodyPr>
          <a:lstStyle>
            <a:lvl1pPr marL="0" indent="0" algn="ctr">
              <a:lnSpc>
                <a:spcPts val="12000"/>
              </a:lnSpc>
              <a:buNone/>
              <a:defRPr sz="12000" b="1" i="0">
                <a:solidFill>
                  <a:srgbClr val="0062D2"/>
                </a:solidFill>
                <a:latin typeface="IngoStem Bold" panose="020B0503020203020204" pitchFamily="34" charset="0"/>
                <a:ea typeface="IngoStem Bold" panose="020B0503020203020204" pitchFamily="34" charset="0"/>
              </a:defRPr>
            </a:lvl1pPr>
            <a:lvl2pPr marL="228600" indent="0">
              <a:lnSpc>
                <a:spcPct val="100000"/>
              </a:lnSpc>
              <a:buNone/>
              <a:defRPr sz="12000" b="1" i="0">
                <a:solidFill>
                  <a:srgbClr val="0062D2"/>
                </a:solidFill>
                <a:latin typeface="IngoStem Bold" panose="020B0503020203020204" pitchFamily="34" charset="0"/>
                <a:ea typeface="IngoStem Bold" panose="020B0503020203020204" pitchFamily="34" charset="0"/>
              </a:defRPr>
            </a:lvl2pPr>
          </a:lstStyle>
          <a:p>
            <a:pPr lvl="0"/>
            <a:r>
              <a:rPr lang="ru-RU" dirty="0"/>
              <a:t>706К</a:t>
            </a:r>
          </a:p>
        </p:txBody>
      </p:sp>
      <p:sp>
        <p:nvSpPr>
          <p:cNvPr id="2" name="Скругленный прямоугольник 1">
            <a:extLst>
              <a:ext uri="{FF2B5EF4-FFF2-40B4-BE49-F238E27FC236}">
                <a16:creationId xmlns:a16="http://schemas.microsoft.com/office/drawing/2014/main" id="{22AA81AA-A212-23A0-1BF3-FDB43853575B}"/>
              </a:ext>
            </a:extLst>
          </p:cNvPr>
          <p:cNvSpPr/>
          <p:nvPr userDrawn="1"/>
        </p:nvSpPr>
        <p:spPr>
          <a:xfrm>
            <a:off x="6153890" y="1143000"/>
            <a:ext cx="5398175" cy="5079636"/>
          </a:xfrm>
          <a:prstGeom prst="roundRect">
            <a:avLst>
              <a:gd name="adj" fmla="val 3606"/>
            </a:avLst>
          </a:prstGeom>
          <a:solidFill>
            <a:srgbClr val="0062D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ru-RU" sz="900" dirty="0">
              <a:noFill/>
            </a:endParaRPr>
          </a:p>
        </p:txBody>
      </p:sp>
      <p:sp>
        <p:nvSpPr>
          <p:cNvPr id="3" name="Текст 16">
            <a:extLst>
              <a:ext uri="{FF2B5EF4-FFF2-40B4-BE49-F238E27FC236}">
                <a16:creationId xmlns:a16="http://schemas.microsoft.com/office/drawing/2014/main" id="{69935381-3131-4218-C857-F5D0FC192FBE}"/>
              </a:ext>
            </a:extLst>
          </p:cNvPr>
          <p:cNvSpPr>
            <a:spLocks noGrp="1"/>
          </p:cNvSpPr>
          <p:nvPr>
            <p:ph type="body" sz="quarter" idx="28" hasCustomPrompt="1"/>
          </p:nvPr>
        </p:nvSpPr>
        <p:spPr>
          <a:xfrm>
            <a:off x="6283798" y="4532706"/>
            <a:ext cx="5128646" cy="1577900"/>
          </a:xfrm>
          <a:prstGeom prst="rect">
            <a:avLst/>
          </a:prstGeom>
        </p:spPr>
        <p:txBody>
          <a:bodyPr wrap="square" lIns="0" tIns="0" rIns="0" bIns="0">
            <a:spAutoFit/>
          </a:bodyPr>
          <a:lstStyle>
            <a:lvl1pPr marL="0" indent="0" algn="ctr">
              <a:lnSpc>
                <a:spcPts val="12000"/>
              </a:lnSpc>
              <a:buNone/>
              <a:defRPr sz="12000" b="1" i="0">
                <a:solidFill>
                  <a:schemeClr val="bg1"/>
                </a:solidFill>
                <a:latin typeface="IngoStem Bold" panose="020B0503020203020204" pitchFamily="34" charset="0"/>
                <a:ea typeface="IngoStem Bold" panose="020B0503020203020204" pitchFamily="34" charset="0"/>
              </a:defRPr>
            </a:lvl1pPr>
            <a:lvl2pPr marL="228600" indent="0">
              <a:lnSpc>
                <a:spcPct val="100000"/>
              </a:lnSpc>
              <a:buNone/>
              <a:defRPr sz="12000" b="1" i="0">
                <a:solidFill>
                  <a:srgbClr val="0062D2"/>
                </a:solidFill>
                <a:latin typeface="IngoStem Bold" panose="020B0503020203020204" pitchFamily="34" charset="0"/>
                <a:ea typeface="IngoStem Bold" panose="020B0503020203020204" pitchFamily="34" charset="0"/>
              </a:defRPr>
            </a:lvl2pPr>
          </a:lstStyle>
          <a:p>
            <a:pPr lvl="0"/>
            <a:r>
              <a:rPr lang="ru-RU" dirty="0"/>
              <a:t>706К</a:t>
            </a:r>
          </a:p>
        </p:txBody>
      </p:sp>
      <p:sp>
        <p:nvSpPr>
          <p:cNvPr id="4" name="Текст 39">
            <a:extLst>
              <a:ext uri="{FF2B5EF4-FFF2-40B4-BE49-F238E27FC236}">
                <a16:creationId xmlns:a16="http://schemas.microsoft.com/office/drawing/2014/main" id="{A29104E5-D2B0-7A7B-2E41-18BD025A8BC5}"/>
              </a:ext>
            </a:extLst>
          </p:cNvPr>
          <p:cNvSpPr>
            <a:spLocks noGrp="1"/>
          </p:cNvSpPr>
          <p:nvPr>
            <p:ph type="body" sz="quarter" idx="29" hasCustomPrompt="1"/>
          </p:nvPr>
        </p:nvSpPr>
        <p:spPr>
          <a:xfrm>
            <a:off x="6484435" y="1487681"/>
            <a:ext cx="4727371" cy="1226233"/>
          </a:xfrm>
          <a:prstGeom prst="rect">
            <a:avLst/>
          </a:prstGeom>
        </p:spPr>
        <p:txBody>
          <a:bodyPr wrap="square" anchor="t">
            <a:spAutoFit/>
          </a:bodyPr>
          <a:lstStyle>
            <a:lvl1pPr marL="0" indent="0" algn="l">
              <a:lnSpc>
                <a:spcPts val="1560"/>
              </a:lnSpc>
              <a:spcBef>
                <a:spcPts val="500"/>
              </a:spcBef>
              <a:buNone/>
              <a:defRPr sz="1200" b="0" i="0">
                <a:solidFill>
                  <a:schemeClr val="bg1">
                    <a:alpha val="99000"/>
                  </a:schemeClr>
                </a:solidFill>
                <a:latin typeface="IngoStem" panose="020B0503020203020204" pitchFamily="34" charset="0"/>
                <a:ea typeface="IngoStem" panose="020B0503020203020204" pitchFamily="34" charset="0"/>
              </a:defRPr>
            </a:lvl1pPr>
          </a:lstStyle>
          <a:p>
            <a:pPr marL="0" indent="0" algn="l">
              <a:lnSpc>
                <a:spcPts val="3120"/>
              </a:lnSpc>
              <a:buNone/>
            </a:pPr>
            <a:r>
              <a:rPr lang="ru-RU" dirty="0">
                <a:effectLst/>
              </a:rPr>
              <a:t>Небольшой текст внутри плашки Небольшой текст внутри плашки Небольшой текст внутри плашки Небольшой текст внутри плашки Небольшой текст внутри плашки</a:t>
            </a:r>
          </a:p>
        </p:txBody>
      </p:sp>
      <p:pic>
        <p:nvPicPr>
          <p:cNvPr id="7" name="Рисунок 6">
            <a:extLst>
              <a:ext uri="{FF2B5EF4-FFF2-40B4-BE49-F238E27FC236}">
                <a16:creationId xmlns:a16="http://schemas.microsoft.com/office/drawing/2014/main" id="{861C53F7-7A9F-84FF-10D5-5DD9CBCCEC58}"/>
              </a:ext>
            </a:extLst>
          </p:cNvPr>
          <p:cNvPicPr>
            <a:picLocks noChangeAspect="1"/>
          </p:cNvPicPr>
          <p:nvPr userDrawn="1"/>
        </p:nvPicPr>
        <p:blipFill>
          <a:blip>
            <a:extLst>
              <a:ext uri="{96DAC541-7B7A-43D3-8B79-37D633B846F1}">
                <asvg:svgBlip xmlns="" xmlns:asvg="http://schemas.microsoft.com/office/drawing/2016/SVG/main" r:embed="rId2"/>
              </a:ext>
            </a:extLst>
          </a:blip>
          <a:stretch>
            <a:fillRect/>
          </a:stretch>
        </p:blipFill>
        <p:spPr>
          <a:xfrm>
            <a:off x="10286947" y="635364"/>
            <a:ext cx="1285528" cy="137123"/>
          </a:xfrm>
          <a:prstGeom prst="rect">
            <a:avLst/>
          </a:prstGeom>
        </p:spPr>
      </p:pic>
    </p:spTree>
    <p:extLst>
      <p:ext uri="{BB962C8B-B14F-4D97-AF65-F5344CB8AC3E}">
        <p14:creationId xmlns:p14="http://schemas.microsoft.com/office/powerpoint/2010/main" val="3548716632"/>
      </p:ext>
    </p:extLst>
  </p:cSld>
  <p:clrMapOvr>
    <a:masterClrMapping/>
  </p:clrMapOvr>
  <p:extLst>
    <p:ext uri="{DCECCB84-F9BA-43D5-87BE-67443E8EF086}">
      <p15:sldGuideLst xmlns:p15="http://schemas.microsoft.com/office/powerpoint/2012/main">
        <p15:guide id="1" orient="horz" pos="4320">
          <p15:clr>
            <a:srgbClr val="FBAE40"/>
          </p15:clr>
        </p15:guide>
        <p15:guide id="2" pos="7680">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x">
  <p:cSld name="6_Title and Content">
    <p:spTree>
      <p:nvGrpSpPr>
        <p:cNvPr id="1" name=""/>
        <p:cNvGrpSpPr/>
        <p:nvPr/>
      </p:nvGrpSpPr>
      <p:grpSpPr>
        <a:xfrm>
          <a:off x="0" y="0"/>
          <a:ext cx="0" cy="0"/>
          <a:chOff x="0" y="0"/>
          <a:chExt cx="0" cy="0"/>
        </a:xfrm>
      </p:grpSpPr>
      <p:pic>
        <p:nvPicPr>
          <p:cNvPr id="85" name="Рисунок 3" descr="Рисунок 3"/>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0493429" y="480371"/>
            <a:ext cx="1281660" cy="304395"/>
          </a:xfrm>
          <a:prstGeom prst="rect">
            <a:avLst/>
          </a:prstGeom>
          <a:ln w="12700">
            <a:miter lim="400000"/>
          </a:ln>
        </p:spPr>
      </p:pic>
      <p:sp>
        <p:nvSpPr>
          <p:cNvPr id="86" name="Body Level One…"/>
          <p:cNvSpPr txBox="1">
            <a:spLocks noGrp="1"/>
          </p:cNvSpPr>
          <p:nvPr>
            <p:ph type="body" sz="quarter" idx="1"/>
          </p:nvPr>
        </p:nvSpPr>
        <p:spPr>
          <a:xfrm>
            <a:off x="4258871" y="2302699"/>
            <a:ext cx="3634881" cy="3645684"/>
          </a:xfrm>
          <a:prstGeom prst="rect">
            <a:avLst/>
          </a:prstGeom>
        </p:spPr>
        <p:txBody>
          <a:bodyPr>
            <a:normAutofit/>
          </a:bodyPr>
          <a:lstStyle/>
          <a:p>
            <a:r>
              <a:t>Body Level One</a:t>
            </a:r>
          </a:p>
          <a:p>
            <a:pPr lvl="1"/>
            <a:r>
              <a:t>Body Level Two</a:t>
            </a:r>
          </a:p>
          <a:p>
            <a:pPr lvl="2"/>
            <a:r>
              <a:t>Body Level Three</a:t>
            </a:r>
          </a:p>
          <a:p>
            <a:pPr lvl="3"/>
            <a:r>
              <a:t>Body Level Four</a:t>
            </a:r>
          </a:p>
          <a:p>
            <a:pPr lvl="4"/>
            <a:r>
              <a:t>Body Level Five</a:t>
            </a:r>
          </a:p>
        </p:txBody>
      </p:sp>
      <p:sp>
        <p:nvSpPr>
          <p:cNvPr id="87" name="Title Text"/>
          <p:cNvSpPr txBox="1">
            <a:spLocks noGrp="1"/>
          </p:cNvSpPr>
          <p:nvPr>
            <p:ph type="title"/>
          </p:nvPr>
        </p:nvSpPr>
        <p:spPr>
          <a:xfrm>
            <a:off x="4258871" y="0"/>
            <a:ext cx="7501971" cy="1725090"/>
          </a:xfrm>
          <a:prstGeom prst="rect">
            <a:avLst/>
          </a:prstGeom>
        </p:spPr>
        <p:txBody>
          <a:bodyPr anchor="t">
            <a:normAutofit/>
          </a:bodyPr>
          <a:lstStyle/>
          <a:p>
            <a:r>
              <a:t>Title Text</a:t>
            </a:r>
          </a:p>
        </p:txBody>
      </p:sp>
      <p:sp>
        <p:nvSpPr>
          <p:cNvPr id="88" name="Slide Number"/>
          <p:cNvSpPr txBox="1">
            <a:spLocks noGrp="1"/>
          </p:cNvSpPr>
          <p:nvPr>
            <p:ph type="sldNum" sz="quarter" idx="2"/>
          </p:nvPr>
        </p:nvSpPr>
        <p:spPr>
          <a:xfrm>
            <a:off x="413855" y="6084501"/>
            <a:ext cx="335867" cy="333089"/>
          </a:xfrm>
          <a:prstGeom prst="rect">
            <a:avLst/>
          </a:prstGeom>
        </p:spPr>
        <p:txBody>
          <a:bodyPr anchor="t"/>
          <a:lstStyle>
            <a:lvl1pPr algn="l">
              <a:defRPr sz="1800"/>
            </a:lvl1pPr>
          </a:lstStyle>
          <a:p>
            <a:fld id="{86CB4B4D-7CA3-9044-876B-883B54F8677D}" type="slidenum">
              <a:t>‹#›</a:t>
            </a:fld>
            <a:endParaRPr/>
          </a:p>
        </p:txBody>
      </p:sp>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x">
  <p:cSld name="4_Title and Content">
    <p:spTree>
      <p:nvGrpSpPr>
        <p:cNvPr id="1" name=""/>
        <p:cNvGrpSpPr/>
        <p:nvPr/>
      </p:nvGrpSpPr>
      <p:grpSpPr>
        <a:xfrm>
          <a:off x="0" y="0"/>
          <a:ext cx="0" cy="0"/>
          <a:chOff x="0" y="0"/>
          <a:chExt cx="0" cy="0"/>
        </a:xfrm>
      </p:grpSpPr>
      <p:pic>
        <p:nvPicPr>
          <p:cNvPr id="95" name="Рисунок 3" descr="Рисунок 3"/>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0493429" y="480371"/>
            <a:ext cx="1281660" cy="304395"/>
          </a:xfrm>
          <a:prstGeom prst="rect">
            <a:avLst/>
          </a:prstGeom>
          <a:ln w="12700">
            <a:miter lim="400000"/>
          </a:ln>
        </p:spPr>
      </p:pic>
      <p:sp>
        <p:nvSpPr>
          <p:cNvPr id="96" name="Body Level One…"/>
          <p:cNvSpPr txBox="1">
            <a:spLocks noGrp="1"/>
          </p:cNvSpPr>
          <p:nvPr>
            <p:ph type="body" sz="quarter" idx="1"/>
          </p:nvPr>
        </p:nvSpPr>
        <p:spPr>
          <a:xfrm>
            <a:off x="8125959" y="2302699"/>
            <a:ext cx="3634881" cy="3645684"/>
          </a:xfrm>
          <a:prstGeom prst="rect">
            <a:avLst/>
          </a:prstGeom>
        </p:spPr>
        <p:txBody>
          <a:bodyPr>
            <a:normAutofit/>
          </a:bodyPr>
          <a:lstStyle/>
          <a:p>
            <a:r>
              <a:t>Body Level One</a:t>
            </a:r>
          </a:p>
          <a:p>
            <a:pPr lvl="1"/>
            <a:r>
              <a:t>Body Level Two</a:t>
            </a:r>
          </a:p>
          <a:p>
            <a:pPr lvl="2"/>
            <a:r>
              <a:t>Body Level Three</a:t>
            </a:r>
          </a:p>
          <a:p>
            <a:pPr lvl="3"/>
            <a:r>
              <a:t>Body Level Four</a:t>
            </a:r>
          </a:p>
          <a:p>
            <a:pPr lvl="4"/>
            <a:r>
              <a:t>Body Level Five</a:t>
            </a:r>
          </a:p>
        </p:txBody>
      </p:sp>
      <p:sp>
        <p:nvSpPr>
          <p:cNvPr id="97" name="Title Text"/>
          <p:cNvSpPr txBox="1">
            <a:spLocks noGrp="1"/>
          </p:cNvSpPr>
          <p:nvPr>
            <p:ph type="title"/>
          </p:nvPr>
        </p:nvSpPr>
        <p:spPr>
          <a:xfrm>
            <a:off x="4258871" y="0"/>
            <a:ext cx="7501971" cy="1725090"/>
          </a:xfrm>
          <a:prstGeom prst="rect">
            <a:avLst/>
          </a:prstGeom>
        </p:spPr>
        <p:txBody>
          <a:bodyPr anchor="t">
            <a:normAutofit/>
          </a:bodyPr>
          <a:lstStyle/>
          <a:p>
            <a:r>
              <a:t>Title Text</a:t>
            </a:r>
          </a:p>
        </p:txBody>
      </p:sp>
      <p:sp>
        <p:nvSpPr>
          <p:cNvPr id="98" name="Picture Placeholder 9"/>
          <p:cNvSpPr>
            <a:spLocks noGrp="1"/>
          </p:cNvSpPr>
          <p:nvPr>
            <p:ph type="pic" sz="half" idx="21"/>
          </p:nvPr>
        </p:nvSpPr>
        <p:spPr>
          <a:xfrm>
            <a:off x="428121" y="2302699"/>
            <a:ext cx="7465632" cy="3645684"/>
          </a:xfrm>
          <a:prstGeom prst="rect">
            <a:avLst/>
          </a:prstGeom>
        </p:spPr>
        <p:txBody>
          <a:bodyPr lIns="91439" rIns="91439"/>
          <a:lstStyle/>
          <a:p>
            <a:endParaRPr/>
          </a:p>
        </p:txBody>
      </p:sp>
      <p:sp>
        <p:nvSpPr>
          <p:cNvPr id="99" name="Slide Number"/>
          <p:cNvSpPr txBox="1">
            <a:spLocks noGrp="1"/>
          </p:cNvSpPr>
          <p:nvPr>
            <p:ph type="sldNum" sz="quarter" idx="2"/>
          </p:nvPr>
        </p:nvSpPr>
        <p:spPr>
          <a:xfrm>
            <a:off x="413855" y="6084501"/>
            <a:ext cx="335867" cy="333089"/>
          </a:xfrm>
          <a:prstGeom prst="rect">
            <a:avLst/>
          </a:prstGeom>
        </p:spPr>
        <p:txBody>
          <a:bodyPr anchor="t"/>
          <a:lstStyle>
            <a:lvl1pPr algn="l">
              <a:defRPr sz="1800"/>
            </a:lvl1pPr>
          </a:lstStyle>
          <a:p>
            <a:fld id="{86CB4B4D-7CA3-9044-876B-883B54F8677D}" type="slidenum">
              <a:t>‹#›</a:t>
            </a:fld>
            <a:endParaRPr/>
          </a:p>
        </p:txBody>
      </p:sp>
    </p:spTree>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x">
  <p:cSld name="5_Title and Content">
    <p:spTree>
      <p:nvGrpSpPr>
        <p:cNvPr id="1" name=""/>
        <p:cNvGrpSpPr/>
        <p:nvPr/>
      </p:nvGrpSpPr>
      <p:grpSpPr>
        <a:xfrm>
          <a:off x="0" y="0"/>
          <a:ext cx="0" cy="0"/>
          <a:chOff x="0" y="0"/>
          <a:chExt cx="0" cy="0"/>
        </a:xfrm>
      </p:grpSpPr>
      <p:pic>
        <p:nvPicPr>
          <p:cNvPr id="106" name="Рисунок 3" descr="Рисунок 3"/>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0493429" y="480371"/>
            <a:ext cx="1281660" cy="304395"/>
          </a:xfrm>
          <a:prstGeom prst="rect">
            <a:avLst/>
          </a:prstGeom>
          <a:ln w="12700">
            <a:miter lim="400000"/>
          </a:ln>
        </p:spPr>
      </p:pic>
      <p:sp>
        <p:nvSpPr>
          <p:cNvPr id="107" name="Title Text"/>
          <p:cNvSpPr txBox="1">
            <a:spLocks noGrp="1"/>
          </p:cNvSpPr>
          <p:nvPr>
            <p:ph type="title"/>
          </p:nvPr>
        </p:nvSpPr>
        <p:spPr>
          <a:xfrm>
            <a:off x="4258871" y="0"/>
            <a:ext cx="7501971" cy="1725090"/>
          </a:xfrm>
          <a:prstGeom prst="rect">
            <a:avLst/>
          </a:prstGeom>
        </p:spPr>
        <p:txBody>
          <a:bodyPr anchor="t">
            <a:normAutofit/>
          </a:bodyPr>
          <a:lstStyle/>
          <a:p>
            <a:r>
              <a:t>Title Text</a:t>
            </a:r>
          </a:p>
        </p:txBody>
      </p:sp>
      <p:sp>
        <p:nvSpPr>
          <p:cNvPr id="108" name="Body Level One…"/>
          <p:cNvSpPr txBox="1">
            <a:spLocks noGrp="1"/>
          </p:cNvSpPr>
          <p:nvPr>
            <p:ph type="body" idx="1"/>
          </p:nvPr>
        </p:nvSpPr>
        <p:spPr>
          <a:xfrm>
            <a:off x="413857" y="2302699"/>
            <a:ext cx="11332720" cy="3645684"/>
          </a:xfrm>
          <a:prstGeom prst="rect">
            <a:avLst/>
          </a:prstGeom>
        </p:spPr>
        <p:txBody>
          <a:bodyPr>
            <a:normAutofit/>
          </a:bodyPr>
          <a:lstStyle/>
          <a:p>
            <a:r>
              <a:t>Body Level One</a:t>
            </a:r>
          </a:p>
          <a:p>
            <a:pPr lvl="1"/>
            <a:r>
              <a:t>Body Level Two</a:t>
            </a:r>
          </a:p>
          <a:p>
            <a:pPr lvl="2"/>
            <a:r>
              <a:t>Body Level Three</a:t>
            </a:r>
          </a:p>
          <a:p>
            <a:pPr lvl="3"/>
            <a:r>
              <a:t>Body Level Four</a:t>
            </a:r>
          </a:p>
          <a:p>
            <a:pPr lvl="4"/>
            <a:r>
              <a:t>Body Level Five</a:t>
            </a:r>
          </a:p>
        </p:txBody>
      </p:sp>
      <p:sp>
        <p:nvSpPr>
          <p:cNvPr id="109" name="Slide Number"/>
          <p:cNvSpPr txBox="1">
            <a:spLocks noGrp="1"/>
          </p:cNvSpPr>
          <p:nvPr>
            <p:ph type="sldNum" sz="quarter" idx="2"/>
          </p:nvPr>
        </p:nvSpPr>
        <p:spPr>
          <a:xfrm>
            <a:off x="413855" y="6084501"/>
            <a:ext cx="335867" cy="333089"/>
          </a:xfrm>
          <a:prstGeom prst="rect">
            <a:avLst/>
          </a:prstGeom>
        </p:spPr>
        <p:txBody>
          <a:bodyPr anchor="t"/>
          <a:lstStyle>
            <a:lvl1pPr algn="l">
              <a:defRPr sz="1800"/>
            </a:lvl1pPr>
          </a:lstStyle>
          <a:p>
            <a:fld id="{86CB4B4D-7CA3-9044-876B-883B54F8677D}" type="slidenum">
              <a:t>‹#›</a:t>
            </a:fld>
            <a:endParaRPr/>
          </a:p>
        </p:txBody>
      </p:sp>
    </p:spTree>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tx">
  <p:cSld name="Photo">
    <p:spTree>
      <p:nvGrpSpPr>
        <p:cNvPr id="1" name=""/>
        <p:cNvGrpSpPr/>
        <p:nvPr/>
      </p:nvGrpSpPr>
      <p:grpSpPr>
        <a:xfrm>
          <a:off x="0" y="0"/>
          <a:ext cx="0" cy="0"/>
          <a:chOff x="0" y="0"/>
          <a:chExt cx="0" cy="0"/>
        </a:xfrm>
      </p:grpSpPr>
      <p:pic>
        <p:nvPicPr>
          <p:cNvPr id="123" name="Рисунок 3" descr="Рисунок 3"/>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0493429" y="480371"/>
            <a:ext cx="1281660" cy="304395"/>
          </a:xfrm>
          <a:prstGeom prst="rect">
            <a:avLst/>
          </a:prstGeom>
          <a:ln w="12700">
            <a:miter lim="400000"/>
          </a:ln>
        </p:spPr>
      </p:pic>
      <p:sp>
        <p:nvSpPr>
          <p:cNvPr id="124" name="Body Level One…"/>
          <p:cNvSpPr txBox="1">
            <a:spLocks noGrp="1"/>
          </p:cNvSpPr>
          <p:nvPr>
            <p:ph type="body" idx="1"/>
          </p:nvPr>
        </p:nvSpPr>
        <p:spPr>
          <a:xfrm>
            <a:off x="0" y="0"/>
            <a:ext cx="12192000" cy="6858000"/>
          </a:xfrm>
          <a:prstGeom prst="rect">
            <a:avLst/>
          </a:prstGeom>
        </p:spPr>
        <p:txBody>
          <a:bodyPr>
            <a:normAutofit/>
          </a:bodyPr>
          <a:lstStyle>
            <a:lvl1pPr>
              <a:defRPr sz="2900"/>
            </a:lvl1pPr>
            <a:lvl2pPr>
              <a:defRPr sz="2900"/>
            </a:lvl2pPr>
            <a:lvl3pPr>
              <a:defRPr sz="2900"/>
            </a:lvl3pPr>
            <a:lvl4pPr>
              <a:defRPr sz="2900"/>
            </a:lvl4pPr>
            <a:lvl5pPr>
              <a:defRPr sz="2900"/>
            </a:lvl5pPr>
          </a:lstStyle>
          <a:p>
            <a:r>
              <a:t>Body Level One</a:t>
            </a:r>
          </a:p>
          <a:p>
            <a:pPr lvl="1"/>
            <a:r>
              <a:t>Body Level Two</a:t>
            </a:r>
          </a:p>
          <a:p>
            <a:pPr lvl="2"/>
            <a:r>
              <a:t>Body Level Three</a:t>
            </a:r>
          </a:p>
          <a:p>
            <a:pPr lvl="3"/>
            <a:r>
              <a:t>Body Level Four</a:t>
            </a:r>
          </a:p>
          <a:p>
            <a:pPr lvl="4"/>
            <a:r>
              <a:t>Body Level Five</a:t>
            </a:r>
          </a:p>
        </p:txBody>
      </p:sp>
      <p:sp>
        <p:nvSpPr>
          <p:cNvPr id="125" name="Title Text"/>
          <p:cNvSpPr txBox="1">
            <a:spLocks noGrp="1"/>
          </p:cNvSpPr>
          <p:nvPr>
            <p:ph type="title"/>
          </p:nvPr>
        </p:nvSpPr>
        <p:spPr>
          <a:xfrm>
            <a:off x="3528240" y="673691"/>
            <a:ext cx="7485133" cy="940811"/>
          </a:xfrm>
          <a:prstGeom prst="rect">
            <a:avLst/>
          </a:prstGeom>
        </p:spPr>
        <p:txBody>
          <a:bodyPr lIns="0" tIns="0" rIns="0" bIns="0" anchor="t">
            <a:normAutofit/>
          </a:bodyPr>
          <a:lstStyle>
            <a:lvl1pPr>
              <a:defRPr sz="3200" i="1">
                <a:solidFill>
                  <a:srgbClr val="A07C32"/>
                </a:solidFill>
                <a:latin typeface="Times New Roman"/>
                <a:ea typeface="Times New Roman"/>
                <a:cs typeface="Times New Roman"/>
                <a:sym typeface="Times New Roman"/>
              </a:defRPr>
            </a:lvl1pPr>
          </a:lstStyle>
          <a:p>
            <a:r>
              <a:t>Title Text</a:t>
            </a:r>
          </a:p>
        </p:txBody>
      </p:sp>
      <p:sp>
        <p:nvSpPr>
          <p:cNvPr id="126"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tx">
  <p:cSld name="Основной слайд">
    <p:spTree>
      <p:nvGrpSpPr>
        <p:cNvPr id="1" name=""/>
        <p:cNvGrpSpPr/>
        <p:nvPr/>
      </p:nvGrpSpPr>
      <p:grpSpPr>
        <a:xfrm>
          <a:off x="0" y="0"/>
          <a:ext cx="0" cy="0"/>
          <a:chOff x="0" y="0"/>
          <a:chExt cx="0" cy="0"/>
        </a:xfrm>
      </p:grpSpPr>
      <p:pic>
        <p:nvPicPr>
          <p:cNvPr id="133" name="Рисунок 3" descr="Рисунок 3"/>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0493429" y="480371"/>
            <a:ext cx="1281660" cy="304395"/>
          </a:xfrm>
          <a:prstGeom prst="rect">
            <a:avLst/>
          </a:prstGeom>
          <a:ln w="12700">
            <a:miter lim="400000"/>
          </a:ln>
        </p:spPr>
      </p:pic>
      <p:sp>
        <p:nvSpPr>
          <p:cNvPr id="134" name="Впишите ключевую мысль, вывод, отражающий суть слайда, не более 2 строк"/>
          <p:cNvSpPr txBox="1">
            <a:spLocks noGrp="1"/>
          </p:cNvSpPr>
          <p:nvPr>
            <p:ph type="title" hasCustomPrompt="1"/>
          </p:nvPr>
        </p:nvSpPr>
        <p:spPr>
          <a:xfrm>
            <a:off x="3695074" y="373960"/>
            <a:ext cx="6864978" cy="902761"/>
          </a:xfrm>
          <a:prstGeom prst="rect">
            <a:avLst/>
          </a:prstGeom>
        </p:spPr>
        <p:txBody>
          <a:bodyPr anchor="t">
            <a:normAutofit/>
          </a:bodyPr>
          <a:lstStyle/>
          <a:p>
            <a:r>
              <a:t>Впишите ключевую мысль, вывод, отражающий суть слайда, не более 2 строк</a:t>
            </a:r>
          </a:p>
        </p:txBody>
      </p:sp>
      <p:sp>
        <p:nvSpPr>
          <p:cNvPr id="135" name="Body Level One…"/>
          <p:cNvSpPr txBox="1">
            <a:spLocks noGrp="1"/>
          </p:cNvSpPr>
          <p:nvPr>
            <p:ph type="body" sz="quarter" idx="1" hasCustomPrompt="1"/>
          </p:nvPr>
        </p:nvSpPr>
        <p:spPr>
          <a:xfrm>
            <a:off x="352102" y="164172"/>
            <a:ext cx="3090335" cy="256118"/>
          </a:xfrm>
          <a:prstGeom prst="rect">
            <a:avLst/>
          </a:prstGeom>
        </p:spPr>
        <p:txBody>
          <a:bodyPr lIns="0" tIns="0" rIns="0" bIns="0">
            <a:normAutofit/>
          </a:bodyPr>
          <a:lstStyle>
            <a:lvl1pPr>
              <a:defRPr sz="1400">
                <a:solidFill>
                  <a:srgbClr val="87AFF9"/>
                </a:solidFill>
              </a:defRPr>
            </a:lvl1pPr>
            <a:lvl2pPr>
              <a:defRPr sz="1400">
                <a:solidFill>
                  <a:srgbClr val="87AFF9"/>
                </a:solidFill>
              </a:defRPr>
            </a:lvl2pPr>
            <a:lvl3pPr>
              <a:defRPr sz="1400">
                <a:solidFill>
                  <a:srgbClr val="87AFF9"/>
                </a:solidFill>
              </a:defRPr>
            </a:lvl3pPr>
            <a:lvl4pPr>
              <a:defRPr sz="1400">
                <a:solidFill>
                  <a:srgbClr val="87AFF9"/>
                </a:solidFill>
              </a:defRPr>
            </a:lvl4pPr>
            <a:lvl5pPr>
              <a:defRPr sz="1400">
                <a:solidFill>
                  <a:srgbClr val="87AFF9"/>
                </a:solidFill>
              </a:defRPr>
            </a:lvl5pPr>
          </a:lstStyle>
          <a:p>
            <a:r>
              <a:t>Впишите название раздела</a:t>
            </a:r>
          </a:p>
          <a:p>
            <a:pPr lvl="1"/>
            <a:endParaRPr/>
          </a:p>
          <a:p>
            <a:pPr lvl="2"/>
            <a:endParaRPr/>
          </a:p>
          <a:p>
            <a:pPr lvl="3"/>
            <a:endParaRPr/>
          </a:p>
          <a:p>
            <a:pPr lvl="4"/>
            <a:endParaRPr/>
          </a:p>
        </p:txBody>
      </p:sp>
      <p:sp>
        <p:nvSpPr>
          <p:cNvPr id="136" name="Текст 8"/>
          <p:cNvSpPr>
            <a:spLocks noGrp="1"/>
          </p:cNvSpPr>
          <p:nvPr>
            <p:ph type="body" sz="quarter" idx="21" hasCustomPrompt="1"/>
          </p:nvPr>
        </p:nvSpPr>
        <p:spPr>
          <a:xfrm>
            <a:off x="334433" y="6393438"/>
            <a:ext cx="7599203" cy="256118"/>
          </a:xfrm>
          <a:prstGeom prst="rect">
            <a:avLst/>
          </a:prstGeom>
        </p:spPr>
        <p:txBody>
          <a:bodyPr lIns="0" tIns="0" rIns="0" bIns="0">
            <a:normAutofit/>
          </a:bodyPr>
          <a:lstStyle>
            <a:lvl1pPr>
              <a:defRPr sz="1000">
                <a:solidFill>
                  <a:srgbClr val="808080"/>
                </a:solidFill>
              </a:defRPr>
            </a:lvl1pPr>
          </a:lstStyle>
          <a:p>
            <a:r>
              <a:t>Впишите источники, примечания и комментарии</a:t>
            </a:r>
          </a:p>
        </p:txBody>
      </p:sp>
      <p:sp>
        <p:nvSpPr>
          <p:cNvPr id="137" name="Slide Number"/>
          <p:cNvSpPr txBox="1">
            <a:spLocks noGrp="1"/>
          </p:cNvSpPr>
          <p:nvPr>
            <p:ph type="sldNum" sz="quarter" idx="2"/>
          </p:nvPr>
        </p:nvSpPr>
        <p:spPr>
          <a:xfrm>
            <a:off x="11688805" y="6425703"/>
            <a:ext cx="310119" cy="300594"/>
          </a:xfrm>
          <a:prstGeom prst="rect">
            <a:avLst/>
          </a:prstGeom>
        </p:spPr>
        <p:txBody>
          <a:bodyPr/>
          <a:lstStyle>
            <a:lvl1pPr>
              <a:defRPr sz="1600">
                <a:solidFill>
                  <a:srgbClr val="0A52D8"/>
                </a:solidFill>
              </a:defRPr>
            </a:lvl1pPr>
          </a:lstStyle>
          <a:p>
            <a:fld id="{86CB4B4D-7CA3-9044-876B-883B54F8677D}" type="slidenum">
              <a:t>‹#›</a:t>
            </a:fld>
            <a:endParaRPr/>
          </a:p>
        </p:txBody>
      </p:sp>
    </p:spTree>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tx">
  <p:cSld name="Основной слайд">
    <p:spTree>
      <p:nvGrpSpPr>
        <p:cNvPr id="1" name=""/>
        <p:cNvGrpSpPr/>
        <p:nvPr/>
      </p:nvGrpSpPr>
      <p:grpSpPr>
        <a:xfrm>
          <a:off x="0" y="0"/>
          <a:ext cx="0" cy="0"/>
          <a:chOff x="0" y="0"/>
          <a:chExt cx="0" cy="0"/>
        </a:xfrm>
      </p:grpSpPr>
      <p:sp>
        <p:nvSpPr>
          <p:cNvPr id="153" name="Прямоугольник 30"/>
          <p:cNvSpPr/>
          <p:nvPr/>
        </p:nvSpPr>
        <p:spPr>
          <a:xfrm>
            <a:off x="12271513" y="373959"/>
            <a:ext cx="194367" cy="902760"/>
          </a:xfrm>
          <a:prstGeom prst="rect">
            <a:avLst/>
          </a:prstGeom>
          <a:solidFill>
            <a:schemeClr val="accent1"/>
          </a:solidFill>
          <a:ln w="12700">
            <a:miter lim="400000"/>
          </a:ln>
        </p:spPr>
        <p:txBody>
          <a:bodyPr lIns="60959" tIns="60959" rIns="60959" bIns="60959" anchor="ctr"/>
          <a:lstStyle/>
          <a:p>
            <a:pPr algn="ctr" defTabSz="609600">
              <a:defRPr sz="2400">
                <a:solidFill>
                  <a:srgbClr val="FFFFFF"/>
                </a:solidFill>
                <a:latin typeface="Tahoma"/>
                <a:ea typeface="Tahoma"/>
                <a:cs typeface="Tahoma"/>
                <a:sym typeface="Tahoma"/>
              </a:defRPr>
            </a:pPr>
            <a:endParaRPr/>
          </a:p>
        </p:txBody>
      </p:sp>
      <p:sp>
        <p:nvSpPr>
          <p:cNvPr id="154" name="Прямоугольник 31"/>
          <p:cNvSpPr/>
          <p:nvPr/>
        </p:nvSpPr>
        <p:spPr>
          <a:xfrm>
            <a:off x="12271513" y="1390671"/>
            <a:ext cx="194367" cy="451381"/>
          </a:xfrm>
          <a:prstGeom prst="rect">
            <a:avLst/>
          </a:prstGeom>
          <a:solidFill>
            <a:srgbClr val="4B87F6"/>
          </a:solidFill>
          <a:ln w="12700">
            <a:miter lim="400000"/>
          </a:ln>
        </p:spPr>
        <p:txBody>
          <a:bodyPr lIns="60959" tIns="60959" rIns="60959" bIns="60959" anchor="ctr"/>
          <a:lstStyle/>
          <a:p>
            <a:pPr algn="ctr" defTabSz="609600">
              <a:defRPr sz="2400">
                <a:solidFill>
                  <a:srgbClr val="FFFFFF"/>
                </a:solidFill>
                <a:latin typeface="Tahoma"/>
                <a:ea typeface="Tahoma"/>
                <a:cs typeface="Tahoma"/>
                <a:sym typeface="Tahoma"/>
              </a:defRPr>
            </a:pPr>
            <a:endParaRPr/>
          </a:p>
        </p:txBody>
      </p:sp>
      <p:sp>
        <p:nvSpPr>
          <p:cNvPr id="155" name="Прямоугольник 32"/>
          <p:cNvSpPr/>
          <p:nvPr/>
        </p:nvSpPr>
        <p:spPr>
          <a:xfrm>
            <a:off x="12271513" y="1956005"/>
            <a:ext cx="194367" cy="4228343"/>
          </a:xfrm>
          <a:prstGeom prst="rect">
            <a:avLst/>
          </a:prstGeom>
          <a:solidFill>
            <a:srgbClr val="505050"/>
          </a:solidFill>
          <a:ln w="12700">
            <a:miter lim="400000"/>
          </a:ln>
        </p:spPr>
        <p:txBody>
          <a:bodyPr lIns="60959" tIns="60959" rIns="60959" bIns="60959" anchor="ctr"/>
          <a:lstStyle/>
          <a:p>
            <a:pPr algn="ctr" defTabSz="609600">
              <a:defRPr sz="2400">
                <a:solidFill>
                  <a:srgbClr val="FFFFFF"/>
                </a:solidFill>
                <a:latin typeface="Tahoma"/>
                <a:ea typeface="Tahoma"/>
                <a:cs typeface="Tahoma"/>
                <a:sym typeface="Tahoma"/>
              </a:defRPr>
            </a:pPr>
            <a:endParaRPr/>
          </a:p>
        </p:txBody>
      </p:sp>
      <p:sp>
        <p:nvSpPr>
          <p:cNvPr id="156" name="Прямоугольник 33"/>
          <p:cNvSpPr/>
          <p:nvPr/>
        </p:nvSpPr>
        <p:spPr>
          <a:xfrm>
            <a:off x="12271513" y="6502401"/>
            <a:ext cx="194367" cy="256164"/>
          </a:xfrm>
          <a:prstGeom prst="rect">
            <a:avLst/>
          </a:prstGeom>
          <a:solidFill>
            <a:srgbClr val="808080"/>
          </a:solidFill>
          <a:ln w="12700">
            <a:miter lim="400000"/>
          </a:ln>
        </p:spPr>
        <p:txBody>
          <a:bodyPr lIns="60959" tIns="60959" rIns="60959" bIns="60959" anchor="ctr"/>
          <a:lstStyle/>
          <a:p>
            <a:pPr algn="ctr" defTabSz="609600">
              <a:defRPr sz="2400">
                <a:solidFill>
                  <a:srgbClr val="FFFFFF"/>
                </a:solidFill>
                <a:latin typeface="Tahoma"/>
                <a:ea typeface="Tahoma"/>
                <a:cs typeface="Tahoma"/>
                <a:sym typeface="Tahoma"/>
              </a:defRPr>
            </a:pPr>
            <a:endParaRPr/>
          </a:p>
        </p:txBody>
      </p:sp>
      <p:grpSp>
        <p:nvGrpSpPr>
          <p:cNvPr id="159" name="Прямоугольник 34"/>
          <p:cNvGrpSpPr/>
          <p:nvPr/>
        </p:nvGrpSpPr>
        <p:grpSpPr>
          <a:xfrm>
            <a:off x="12465877" y="373959"/>
            <a:ext cx="563183" cy="902760"/>
            <a:chOff x="0" y="0"/>
            <a:chExt cx="563182" cy="902758"/>
          </a:xfrm>
        </p:grpSpPr>
        <p:sp>
          <p:nvSpPr>
            <p:cNvPr id="157" name="Rectangle"/>
            <p:cNvSpPr/>
            <p:nvPr/>
          </p:nvSpPr>
          <p:spPr>
            <a:xfrm>
              <a:off x="-1" y="0"/>
              <a:ext cx="563184" cy="902759"/>
            </a:xfrm>
            <a:prstGeom prst="rect">
              <a:avLst/>
            </a:prstGeom>
            <a:solidFill>
              <a:srgbClr val="FFFFFF"/>
            </a:solidFill>
            <a:ln w="12700" cap="flat">
              <a:noFill/>
              <a:miter lim="400000"/>
            </a:ln>
            <a:effectLst/>
          </p:spPr>
          <p:txBody>
            <a:bodyPr wrap="square" lIns="60959" tIns="60959" rIns="60959" bIns="60959" numCol="1" anchor="ctr">
              <a:noAutofit/>
            </a:bodyPr>
            <a:lstStyle/>
            <a:p>
              <a:pPr algn="ctr" defTabSz="609600">
                <a:defRPr sz="2400">
                  <a:solidFill>
                    <a:srgbClr val="FFFFFF"/>
                  </a:solidFill>
                  <a:latin typeface="Tahoma"/>
                  <a:ea typeface="Tahoma"/>
                  <a:cs typeface="Tahoma"/>
                  <a:sym typeface="Tahoma"/>
                </a:defRPr>
              </a:pPr>
              <a:endParaRPr/>
            </a:p>
          </p:txBody>
        </p:sp>
        <p:sp>
          <p:nvSpPr>
            <p:cNvPr id="158" name="20"/>
            <p:cNvSpPr txBox="1"/>
            <p:nvPr/>
          </p:nvSpPr>
          <p:spPr>
            <a:xfrm>
              <a:off x="-1" y="254529"/>
              <a:ext cx="563184" cy="39370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numCol="1" anchor="ctr">
              <a:spAutoFit/>
            </a:bodyPr>
            <a:lstStyle>
              <a:lvl1pPr algn="ctr" defTabSz="609600">
                <a:defRPr sz="2600" b="1">
                  <a:latin typeface="Tahoma"/>
                  <a:ea typeface="Tahoma"/>
                  <a:cs typeface="Tahoma"/>
                  <a:sym typeface="Tahoma"/>
                </a:defRPr>
              </a:lvl1pPr>
            </a:lstStyle>
            <a:p>
              <a:r>
                <a:t>20</a:t>
              </a:r>
            </a:p>
          </p:txBody>
        </p:sp>
      </p:grpSp>
      <p:grpSp>
        <p:nvGrpSpPr>
          <p:cNvPr id="162" name="Прямоугольник 35"/>
          <p:cNvGrpSpPr/>
          <p:nvPr/>
        </p:nvGrpSpPr>
        <p:grpSpPr>
          <a:xfrm>
            <a:off x="12465877" y="1382735"/>
            <a:ext cx="563183" cy="459319"/>
            <a:chOff x="0" y="0"/>
            <a:chExt cx="563182" cy="459317"/>
          </a:xfrm>
        </p:grpSpPr>
        <p:sp>
          <p:nvSpPr>
            <p:cNvPr id="160" name="Rectangle"/>
            <p:cNvSpPr/>
            <p:nvPr/>
          </p:nvSpPr>
          <p:spPr>
            <a:xfrm>
              <a:off x="-1" y="-1"/>
              <a:ext cx="563184" cy="459319"/>
            </a:xfrm>
            <a:prstGeom prst="rect">
              <a:avLst/>
            </a:prstGeom>
            <a:solidFill>
              <a:srgbClr val="FFFFFF"/>
            </a:solidFill>
            <a:ln w="12700" cap="flat">
              <a:noFill/>
              <a:miter lim="400000"/>
            </a:ln>
            <a:effectLst/>
          </p:spPr>
          <p:txBody>
            <a:bodyPr wrap="square" lIns="60959" tIns="60959" rIns="60959" bIns="60959" numCol="1" anchor="ctr">
              <a:noAutofit/>
            </a:bodyPr>
            <a:lstStyle/>
            <a:p>
              <a:pPr algn="ctr" defTabSz="609600">
                <a:defRPr sz="2400">
                  <a:solidFill>
                    <a:srgbClr val="FFFFFF"/>
                  </a:solidFill>
                  <a:latin typeface="Tahoma"/>
                  <a:ea typeface="Tahoma"/>
                  <a:cs typeface="Tahoma"/>
                  <a:sym typeface="Tahoma"/>
                </a:defRPr>
              </a:pPr>
              <a:endParaRPr/>
            </a:p>
          </p:txBody>
        </p:sp>
        <p:sp>
          <p:nvSpPr>
            <p:cNvPr id="161" name="12"/>
            <p:cNvSpPr txBox="1"/>
            <p:nvPr/>
          </p:nvSpPr>
          <p:spPr>
            <a:xfrm>
              <a:off x="-1" y="109008"/>
              <a:ext cx="563184" cy="24130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numCol="1" anchor="ctr">
              <a:spAutoFit/>
            </a:bodyPr>
            <a:lstStyle>
              <a:lvl1pPr algn="ctr" defTabSz="609600">
                <a:defRPr sz="1600">
                  <a:solidFill>
                    <a:srgbClr val="4B87F6"/>
                  </a:solidFill>
                  <a:latin typeface="Tahoma"/>
                  <a:ea typeface="Tahoma"/>
                  <a:cs typeface="Tahoma"/>
                  <a:sym typeface="Tahoma"/>
                </a:defRPr>
              </a:lvl1pPr>
            </a:lstStyle>
            <a:p>
              <a:r>
                <a:t>12</a:t>
              </a:r>
            </a:p>
          </p:txBody>
        </p:sp>
      </p:grpSp>
      <p:grpSp>
        <p:nvGrpSpPr>
          <p:cNvPr id="165" name="Прямоугольник 36"/>
          <p:cNvGrpSpPr/>
          <p:nvPr/>
        </p:nvGrpSpPr>
        <p:grpSpPr>
          <a:xfrm>
            <a:off x="12465876" y="1952854"/>
            <a:ext cx="563186" cy="4231493"/>
            <a:chOff x="0" y="0"/>
            <a:chExt cx="563185" cy="4231492"/>
          </a:xfrm>
        </p:grpSpPr>
        <p:sp>
          <p:nvSpPr>
            <p:cNvPr id="163" name="Rectangle"/>
            <p:cNvSpPr/>
            <p:nvPr/>
          </p:nvSpPr>
          <p:spPr>
            <a:xfrm>
              <a:off x="0" y="-1"/>
              <a:ext cx="563186" cy="4231494"/>
            </a:xfrm>
            <a:prstGeom prst="rect">
              <a:avLst/>
            </a:prstGeom>
            <a:solidFill>
              <a:srgbClr val="FFFFFF"/>
            </a:solidFill>
            <a:ln w="12700" cap="flat">
              <a:noFill/>
              <a:miter lim="400000"/>
            </a:ln>
            <a:effectLst/>
          </p:spPr>
          <p:txBody>
            <a:bodyPr wrap="square" lIns="60959" tIns="60959" rIns="60959" bIns="60959" numCol="1" anchor="ctr">
              <a:noAutofit/>
            </a:bodyPr>
            <a:lstStyle/>
            <a:p>
              <a:pPr algn="ctr" defTabSz="609600">
                <a:defRPr sz="2400">
                  <a:solidFill>
                    <a:srgbClr val="FFFFFF"/>
                  </a:solidFill>
                  <a:latin typeface="Tahoma"/>
                  <a:ea typeface="Tahoma"/>
                  <a:cs typeface="Tahoma"/>
                  <a:sym typeface="Tahoma"/>
                </a:defRPr>
              </a:pPr>
              <a:endParaRPr/>
            </a:p>
          </p:txBody>
        </p:sp>
        <p:sp>
          <p:nvSpPr>
            <p:cNvPr id="164" name="11-14"/>
            <p:cNvSpPr txBox="1"/>
            <p:nvPr/>
          </p:nvSpPr>
          <p:spPr>
            <a:xfrm>
              <a:off x="0" y="2007796"/>
              <a:ext cx="563186" cy="21590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numCol="1" anchor="ctr">
              <a:spAutoFit/>
            </a:bodyPr>
            <a:lstStyle>
              <a:lvl1pPr algn="ctr" defTabSz="609600">
                <a:defRPr sz="1400">
                  <a:solidFill>
                    <a:srgbClr val="505050"/>
                  </a:solidFill>
                  <a:latin typeface="Tahoma"/>
                  <a:ea typeface="Tahoma"/>
                  <a:cs typeface="Tahoma"/>
                  <a:sym typeface="Tahoma"/>
                </a:defRPr>
              </a:lvl1pPr>
            </a:lstStyle>
            <a:p>
              <a:r>
                <a:t>11-14</a:t>
              </a:r>
            </a:p>
          </p:txBody>
        </p:sp>
      </p:grpSp>
      <p:grpSp>
        <p:nvGrpSpPr>
          <p:cNvPr id="168" name="Прямоугольник 37"/>
          <p:cNvGrpSpPr/>
          <p:nvPr/>
        </p:nvGrpSpPr>
        <p:grpSpPr>
          <a:xfrm>
            <a:off x="12465877" y="6502399"/>
            <a:ext cx="563183" cy="256164"/>
            <a:chOff x="0" y="0"/>
            <a:chExt cx="563182" cy="256162"/>
          </a:xfrm>
        </p:grpSpPr>
        <p:sp>
          <p:nvSpPr>
            <p:cNvPr id="166" name="Rectangle"/>
            <p:cNvSpPr/>
            <p:nvPr/>
          </p:nvSpPr>
          <p:spPr>
            <a:xfrm>
              <a:off x="-1" y="-1"/>
              <a:ext cx="563184" cy="256164"/>
            </a:xfrm>
            <a:prstGeom prst="rect">
              <a:avLst/>
            </a:prstGeom>
            <a:solidFill>
              <a:srgbClr val="FFFFFF"/>
            </a:solidFill>
            <a:ln w="12700" cap="flat">
              <a:noFill/>
              <a:miter lim="400000"/>
            </a:ln>
            <a:effectLst/>
          </p:spPr>
          <p:txBody>
            <a:bodyPr wrap="square" lIns="60959" tIns="60959" rIns="60959" bIns="60959" numCol="1" anchor="ctr">
              <a:noAutofit/>
            </a:bodyPr>
            <a:lstStyle/>
            <a:p>
              <a:pPr algn="ctr" defTabSz="609600">
                <a:defRPr sz="2400">
                  <a:solidFill>
                    <a:srgbClr val="FFFFFF"/>
                  </a:solidFill>
                  <a:latin typeface="Tahoma"/>
                  <a:ea typeface="Tahoma"/>
                  <a:cs typeface="Tahoma"/>
                  <a:sym typeface="Tahoma"/>
                </a:defRPr>
              </a:pPr>
              <a:endParaRPr/>
            </a:p>
          </p:txBody>
        </p:sp>
        <p:sp>
          <p:nvSpPr>
            <p:cNvPr id="167" name="8"/>
            <p:cNvSpPr txBox="1"/>
            <p:nvPr/>
          </p:nvSpPr>
          <p:spPr>
            <a:xfrm>
              <a:off x="-1" y="51881"/>
              <a:ext cx="563184" cy="152401"/>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numCol="1" anchor="ctr">
              <a:spAutoFit/>
            </a:bodyPr>
            <a:lstStyle>
              <a:lvl1pPr algn="ctr" defTabSz="609600">
                <a:defRPr sz="1000">
                  <a:solidFill>
                    <a:srgbClr val="808080"/>
                  </a:solidFill>
                  <a:latin typeface="Tahoma"/>
                  <a:ea typeface="Tahoma"/>
                  <a:cs typeface="Tahoma"/>
                  <a:sym typeface="Tahoma"/>
                </a:defRPr>
              </a:lvl1pPr>
            </a:lstStyle>
            <a:p>
              <a:r>
                <a:t>8</a:t>
              </a:r>
            </a:p>
          </p:txBody>
        </p:sp>
      </p:grpSp>
      <p:sp>
        <p:nvSpPr>
          <p:cNvPr id="169" name="Прямоугольник 24"/>
          <p:cNvSpPr/>
          <p:nvPr/>
        </p:nvSpPr>
        <p:spPr>
          <a:xfrm>
            <a:off x="-1031969" y="349811"/>
            <a:ext cx="424071" cy="720001"/>
          </a:xfrm>
          <a:prstGeom prst="rect">
            <a:avLst/>
          </a:prstGeom>
          <a:solidFill>
            <a:srgbClr val="FFFFFF"/>
          </a:solidFill>
          <a:ln w="12700">
            <a:miter lim="400000"/>
          </a:ln>
        </p:spPr>
        <p:txBody>
          <a:bodyPr lIns="60959" tIns="60959" rIns="60959" bIns="60959" anchor="ctr"/>
          <a:lstStyle/>
          <a:p>
            <a:pPr algn="ctr" defTabSz="609600">
              <a:defRPr sz="2400">
                <a:solidFill>
                  <a:srgbClr val="FFFFFF"/>
                </a:solidFill>
                <a:latin typeface="Tahoma"/>
                <a:ea typeface="Tahoma"/>
                <a:cs typeface="Tahoma"/>
                <a:sym typeface="Tahoma"/>
              </a:defRPr>
            </a:pPr>
            <a:endParaRPr/>
          </a:p>
        </p:txBody>
      </p:sp>
      <p:sp>
        <p:nvSpPr>
          <p:cNvPr id="170" name="Прямоугольник 3"/>
          <p:cNvSpPr/>
          <p:nvPr/>
        </p:nvSpPr>
        <p:spPr>
          <a:xfrm>
            <a:off x="-607899" y="342293"/>
            <a:ext cx="480001" cy="729606"/>
          </a:xfrm>
          <a:prstGeom prst="rect">
            <a:avLst/>
          </a:prstGeom>
          <a:solidFill>
            <a:schemeClr val="accent1"/>
          </a:solidFill>
          <a:ln w="12700">
            <a:miter lim="400000"/>
          </a:ln>
        </p:spPr>
        <p:txBody>
          <a:bodyPr lIns="60959" tIns="60959" rIns="60959" bIns="60959" anchor="ctr"/>
          <a:lstStyle/>
          <a:p>
            <a:pPr algn="ctr" defTabSz="609600">
              <a:defRPr sz="2400">
                <a:solidFill>
                  <a:srgbClr val="FFFFFF"/>
                </a:solidFill>
                <a:latin typeface="Tahoma"/>
                <a:ea typeface="Tahoma"/>
                <a:cs typeface="Tahoma"/>
                <a:sym typeface="Tahoma"/>
              </a:defRPr>
            </a:pPr>
            <a:endParaRPr/>
          </a:p>
        </p:txBody>
      </p:sp>
      <p:sp>
        <p:nvSpPr>
          <p:cNvPr id="171" name="Прямоугольник 38"/>
          <p:cNvSpPr/>
          <p:nvPr/>
        </p:nvSpPr>
        <p:spPr>
          <a:xfrm>
            <a:off x="-819934" y="342293"/>
            <a:ext cx="212033" cy="727519"/>
          </a:xfrm>
          <a:prstGeom prst="rect">
            <a:avLst/>
          </a:prstGeom>
          <a:solidFill>
            <a:srgbClr val="4B87F6"/>
          </a:solidFill>
          <a:ln w="12700">
            <a:miter lim="400000"/>
          </a:ln>
        </p:spPr>
        <p:txBody>
          <a:bodyPr lIns="60959" tIns="60959" rIns="60959" bIns="60959" anchor="ctr"/>
          <a:lstStyle/>
          <a:p>
            <a:pPr algn="ctr" defTabSz="609600">
              <a:defRPr sz="2400">
                <a:solidFill>
                  <a:srgbClr val="FFFFFF"/>
                </a:solidFill>
                <a:latin typeface="Tahoma"/>
                <a:ea typeface="Tahoma"/>
                <a:cs typeface="Tahoma"/>
                <a:sym typeface="Tahoma"/>
              </a:defRPr>
            </a:pPr>
            <a:endParaRPr/>
          </a:p>
        </p:txBody>
      </p:sp>
      <p:sp>
        <p:nvSpPr>
          <p:cNvPr id="172" name="Прямоугольник 39"/>
          <p:cNvSpPr/>
          <p:nvPr/>
        </p:nvSpPr>
        <p:spPr>
          <a:xfrm>
            <a:off x="-1031969" y="345390"/>
            <a:ext cx="212035" cy="723097"/>
          </a:xfrm>
          <a:prstGeom prst="rect">
            <a:avLst/>
          </a:prstGeom>
          <a:solidFill>
            <a:srgbClr val="4B87F6">
              <a:alpha val="60000"/>
            </a:srgbClr>
          </a:solidFill>
          <a:ln w="12700">
            <a:miter lim="400000"/>
          </a:ln>
        </p:spPr>
        <p:txBody>
          <a:bodyPr lIns="60959" tIns="60959" rIns="60959" bIns="60959" anchor="ctr"/>
          <a:lstStyle/>
          <a:p>
            <a:pPr algn="ctr" defTabSz="609600">
              <a:defRPr sz="2400">
                <a:solidFill>
                  <a:srgbClr val="FFFFFF"/>
                </a:solidFill>
                <a:latin typeface="Tahoma"/>
                <a:ea typeface="Tahoma"/>
                <a:cs typeface="Tahoma"/>
                <a:sym typeface="Tahoma"/>
              </a:defRPr>
            </a:pPr>
            <a:endParaRPr/>
          </a:p>
        </p:txBody>
      </p:sp>
      <p:sp>
        <p:nvSpPr>
          <p:cNvPr id="173" name="Прямоугольник 11"/>
          <p:cNvSpPr/>
          <p:nvPr/>
        </p:nvSpPr>
        <p:spPr>
          <a:xfrm>
            <a:off x="-607899" y="1327114"/>
            <a:ext cx="480001" cy="720001"/>
          </a:xfrm>
          <a:prstGeom prst="rect">
            <a:avLst/>
          </a:prstGeom>
          <a:solidFill>
            <a:schemeClr val="accent2"/>
          </a:solidFill>
          <a:ln w="12700">
            <a:miter lim="400000"/>
          </a:ln>
        </p:spPr>
        <p:txBody>
          <a:bodyPr lIns="60959" tIns="60959" rIns="60959" bIns="60959" anchor="ctr"/>
          <a:lstStyle/>
          <a:p>
            <a:pPr algn="ctr" defTabSz="609600">
              <a:defRPr sz="2400">
                <a:solidFill>
                  <a:srgbClr val="FFFFFF"/>
                </a:solidFill>
                <a:latin typeface="Tahoma"/>
                <a:ea typeface="Tahoma"/>
                <a:cs typeface="Tahoma"/>
                <a:sym typeface="Tahoma"/>
              </a:defRPr>
            </a:pPr>
            <a:endParaRPr/>
          </a:p>
        </p:txBody>
      </p:sp>
      <p:sp>
        <p:nvSpPr>
          <p:cNvPr id="174" name="Прямоугольник 17"/>
          <p:cNvSpPr/>
          <p:nvPr/>
        </p:nvSpPr>
        <p:spPr>
          <a:xfrm>
            <a:off x="-1031970" y="1329201"/>
            <a:ext cx="424070" cy="713833"/>
          </a:xfrm>
          <a:prstGeom prst="rect">
            <a:avLst/>
          </a:prstGeom>
          <a:solidFill>
            <a:srgbClr val="FFFFFF"/>
          </a:solidFill>
          <a:ln w="12700">
            <a:miter lim="400000"/>
          </a:ln>
        </p:spPr>
        <p:txBody>
          <a:bodyPr lIns="60959" tIns="60959" rIns="60959" bIns="60959" anchor="ctr"/>
          <a:lstStyle/>
          <a:p>
            <a:pPr algn="ctr" defTabSz="609600">
              <a:defRPr sz="2400">
                <a:solidFill>
                  <a:srgbClr val="FFFFFF"/>
                </a:solidFill>
                <a:latin typeface="Tahoma"/>
                <a:ea typeface="Tahoma"/>
                <a:cs typeface="Tahoma"/>
                <a:sym typeface="Tahoma"/>
              </a:defRPr>
            </a:pPr>
            <a:endParaRPr/>
          </a:p>
        </p:txBody>
      </p:sp>
      <p:sp>
        <p:nvSpPr>
          <p:cNvPr id="175" name="Прямоугольник 40"/>
          <p:cNvSpPr/>
          <p:nvPr/>
        </p:nvSpPr>
        <p:spPr>
          <a:xfrm>
            <a:off x="-819935" y="1326986"/>
            <a:ext cx="212035" cy="720000"/>
          </a:xfrm>
          <a:prstGeom prst="rect">
            <a:avLst/>
          </a:prstGeom>
          <a:solidFill>
            <a:schemeClr val="accent2">
              <a:alpha val="80000"/>
            </a:schemeClr>
          </a:solidFill>
          <a:ln w="12700">
            <a:miter lim="400000"/>
          </a:ln>
        </p:spPr>
        <p:txBody>
          <a:bodyPr lIns="60959" tIns="60959" rIns="60959" bIns="60959" anchor="ctr"/>
          <a:lstStyle/>
          <a:p>
            <a:pPr algn="ctr" defTabSz="609600">
              <a:defRPr sz="2400">
                <a:solidFill>
                  <a:srgbClr val="FFFFFF"/>
                </a:solidFill>
                <a:latin typeface="Tahoma"/>
                <a:ea typeface="Tahoma"/>
                <a:cs typeface="Tahoma"/>
                <a:sym typeface="Tahoma"/>
              </a:defRPr>
            </a:pPr>
            <a:endParaRPr/>
          </a:p>
        </p:txBody>
      </p:sp>
      <p:sp>
        <p:nvSpPr>
          <p:cNvPr id="176" name="Прямоугольник 41"/>
          <p:cNvSpPr/>
          <p:nvPr/>
        </p:nvSpPr>
        <p:spPr>
          <a:xfrm>
            <a:off x="-1031970" y="1326986"/>
            <a:ext cx="212036" cy="720000"/>
          </a:xfrm>
          <a:prstGeom prst="rect">
            <a:avLst/>
          </a:prstGeom>
          <a:solidFill>
            <a:schemeClr val="accent2">
              <a:alpha val="40000"/>
            </a:schemeClr>
          </a:solidFill>
          <a:ln w="12700">
            <a:miter lim="400000"/>
          </a:ln>
        </p:spPr>
        <p:txBody>
          <a:bodyPr lIns="60959" tIns="60959" rIns="60959" bIns="60959" anchor="ctr"/>
          <a:lstStyle/>
          <a:p>
            <a:pPr algn="ctr" defTabSz="609600">
              <a:defRPr sz="2400">
                <a:solidFill>
                  <a:srgbClr val="FFFFFF"/>
                </a:solidFill>
                <a:latin typeface="Tahoma"/>
                <a:ea typeface="Tahoma"/>
                <a:cs typeface="Tahoma"/>
                <a:sym typeface="Tahoma"/>
              </a:defRPr>
            </a:pPr>
            <a:endParaRPr/>
          </a:p>
        </p:txBody>
      </p:sp>
      <p:sp>
        <p:nvSpPr>
          <p:cNvPr id="177" name="Прямоугольник 20"/>
          <p:cNvSpPr/>
          <p:nvPr/>
        </p:nvSpPr>
        <p:spPr>
          <a:xfrm>
            <a:off x="-1031970" y="3181495"/>
            <a:ext cx="424070" cy="699065"/>
          </a:xfrm>
          <a:prstGeom prst="rect">
            <a:avLst/>
          </a:prstGeom>
          <a:solidFill>
            <a:srgbClr val="FFFFFF"/>
          </a:solidFill>
          <a:ln w="12700">
            <a:miter lim="400000"/>
          </a:ln>
        </p:spPr>
        <p:txBody>
          <a:bodyPr lIns="60959" tIns="60959" rIns="60959" bIns="60959" anchor="ctr"/>
          <a:lstStyle/>
          <a:p>
            <a:pPr algn="ctr" defTabSz="609600">
              <a:defRPr sz="2400">
                <a:solidFill>
                  <a:srgbClr val="FFFFFF"/>
                </a:solidFill>
                <a:latin typeface="Tahoma"/>
                <a:ea typeface="Tahoma"/>
                <a:cs typeface="Tahoma"/>
                <a:sym typeface="Tahoma"/>
              </a:defRPr>
            </a:pPr>
            <a:endParaRPr/>
          </a:p>
        </p:txBody>
      </p:sp>
      <p:sp>
        <p:nvSpPr>
          <p:cNvPr id="178" name="Прямоугольник 12"/>
          <p:cNvSpPr/>
          <p:nvPr/>
        </p:nvSpPr>
        <p:spPr>
          <a:xfrm>
            <a:off x="-607899" y="3175302"/>
            <a:ext cx="480001" cy="707570"/>
          </a:xfrm>
          <a:prstGeom prst="rect">
            <a:avLst/>
          </a:prstGeom>
          <a:solidFill>
            <a:schemeClr val="accent3"/>
          </a:solidFill>
          <a:ln w="12700">
            <a:miter lim="400000"/>
          </a:ln>
        </p:spPr>
        <p:txBody>
          <a:bodyPr lIns="60959" tIns="60959" rIns="60959" bIns="60959" anchor="ctr"/>
          <a:lstStyle/>
          <a:p>
            <a:pPr algn="ctr" defTabSz="609600">
              <a:defRPr sz="2400">
                <a:solidFill>
                  <a:srgbClr val="FFFFFF"/>
                </a:solidFill>
                <a:latin typeface="Tahoma"/>
                <a:ea typeface="Tahoma"/>
                <a:cs typeface="Tahoma"/>
                <a:sym typeface="Tahoma"/>
              </a:defRPr>
            </a:pPr>
            <a:endParaRPr/>
          </a:p>
        </p:txBody>
      </p:sp>
      <p:sp>
        <p:nvSpPr>
          <p:cNvPr id="179" name="Прямоугольник 42"/>
          <p:cNvSpPr/>
          <p:nvPr/>
        </p:nvSpPr>
        <p:spPr>
          <a:xfrm>
            <a:off x="-819935" y="3176186"/>
            <a:ext cx="212035" cy="709829"/>
          </a:xfrm>
          <a:prstGeom prst="rect">
            <a:avLst/>
          </a:prstGeom>
          <a:solidFill>
            <a:schemeClr val="accent3">
              <a:alpha val="80000"/>
            </a:schemeClr>
          </a:solidFill>
          <a:ln w="12700">
            <a:miter lim="400000"/>
          </a:ln>
        </p:spPr>
        <p:txBody>
          <a:bodyPr lIns="60959" tIns="60959" rIns="60959" bIns="60959" anchor="ctr"/>
          <a:lstStyle/>
          <a:p>
            <a:pPr algn="ctr" defTabSz="609600">
              <a:defRPr sz="2400">
                <a:solidFill>
                  <a:srgbClr val="FFFFFF"/>
                </a:solidFill>
                <a:latin typeface="Tahoma"/>
                <a:ea typeface="Tahoma"/>
                <a:cs typeface="Tahoma"/>
                <a:sym typeface="Tahoma"/>
              </a:defRPr>
            </a:pPr>
            <a:endParaRPr/>
          </a:p>
        </p:txBody>
      </p:sp>
      <p:sp>
        <p:nvSpPr>
          <p:cNvPr id="180" name="Прямоугольник 43"/>
          <p:cNvSpPr/>
          <p:nvPr/>
        </p:nvSpPr>
        <p:spPr>
          <a:xfrm>
            <a:off x="-1031970" y="3176186"/>
            <a:ext cx="212036" cy="709828"/>
          </a:xfrm>
          <a:prstGeom prst="rect">
            <a:avLst/>
          </a:prstGeom>
          <a:solidFill>
            <a:schemeClr val="accent3">
              <a:alpha val="40000"/>
            </a:schemeClr>
          </a:solidFill>
          <a:ln w="12700">
            <a:miter lim="400000"/>
          </a:ln>
        </p:spPr>
        <p:txBody>
          <a:bodyPr lIns="60959" tIns="60959" rIns="60959" bIns="60959" anchor="ctr"/>
          <a:lstStyle/>
          <a:p>
            <a:pPr algn="ctr" defTabSz="609600">
              <a:defRPr sz="2400">
                <a:solidFill>
                  <a:srgbClr val="FFFFFF"/>
                </a:solidFill>
                <a:latin typeface="Tahoma"/>
                <a:ea typeface="Tahoma"/>
                <a:cs typeface="Tahoma"/>
                <a:sym typeface="Tahoma"/>
              </a:defRPr>
            </a:pPr>
            <a:endParaRPr/>
          </a:p>
        </p:txBody>
      </p:sp>
      <p:sp>
        <p:nvSpPr>
          <p:cNvPr id="181" name="Прямоугольник 14"/>
          <p:cNvSpPr/>
          <p:nvPr/>
        </p:nvSpPr>
        <p:spPr>
          <a:xfrm>
            <a:off x="-607899" y="2265575"/>
            <a:ext cx="480001" cy="708455"/>
          </a:xfrm>
          <a:prstGeom prst="rect">
            <a:avLst/>
          </a:prstGeom>
          <a:solidFill>
            <a:schemeClr val="accent4"/>
          </a:solidFill>
          <a:ln w="12700">
            <a:miter lim="400000"/>
          </a:ln>
        </p:spPr>
        <p:txBody>
          <a:bodyPr lIns="60959" tIns="60959" rIns="60959" bIns="60959" anchor="ctr"/>
          <a:lstStyle/>
          <a:p>
            <a:pPr algn="ctr" defTabSz="609600">
              <a:defRPr sz="2400">
                <a:solidFill>
                  <a:srgbClr val="FFFFFF"/>
                </a:solidFill>
                <a:latin typeface="Tahoma"/>
                <a:ea typeface="Tahoma"/>
                <a:cs typeface="Tahoma"/>
                <a:sym typeface="Tahoma"/>
              </a:defRPr>
            </a:pPr>
            <a:endParaRPr/>
          </a:p>
        </p:txBody>
      </p:sp>
      <p:sp>
        <p:nvSpPr>
          <p:cNvPr id="182" name="Прямоугольник 21"/>
          <p:cNvSpPr/>
          <p:nvPr/>
        </p:nvSpPr>
        <p:spPr>
          <a:xfrm>
            <a:off x="-1031970" y="2265575"/>
            <a:ext cx="424070" cy="707571"/>
          </a:xfrm>
          <a:prstGeom prst="rect">
            <a:avLst/>
          </a:prstGeom>
          <a:solidFill>
            <a:srgbClr val="FFFFFF"/>
          </a:solidFill>
          <a:ln w="12700">
            <a:miter lim="400000"/>
          </a:ln>
        </p:spPr>
        <p:txBody>
          <a:bodyPr lIns="60959" tIns="60959" rIns="60959" bIns="60959" anchor="ctr"/>
          <a:lstStyle/>
          <a:p>
            <a:pPr algn="ctr" defTabSz="609600">
              <a:defRPr sz="2400">
                <a:solidFill>
                  <a:srgbClr val="FFFFFF"/>
                </a:solidFill>
                <a:latin typeface="Tahoma"/>
                <a:ea typeface="Tahoma"/>
                <a:cs typeface="Tahoma"/>
                <a:sym typeface="Tahoma"/>
              </a:defRPr>
            </a:pPr>
            <a:endParaRPr/>
          </a:p>
        </p:txBody>
      </p:sp>
      <p:sp>
        <p:nvSpPr>
          <p:cNvPr id="183" name="Прямоугольник 44"/>
          <p:cNvSpPr/>
          <p:nvPr/>
        </p:nvSpPr>
        <p:spPr>
          <a:xfrm>
            <a:off x="-819935" y="2265575"/>
            <a:ext cx="212035" cy="707575"/>
          </a:xfrm>
          <a:prstGeom prst="rect">
            <a:avLst/>
          </a:prstGeom>
          <a:solidFill>
            <a:schemeClr val="accent4">
              <a:alpha val="80000"/>
            </a:schemeClr>
          </a:solidFill>
          <a:ln w="12700">
            <a:miter lim="400000"/>
          </a:ln>
        </p:spPr>
        <p:txBody>
          <a:bodyPr lIns="60959" tIns="60959" rIns="60959" bIns="60959" anchor="ctr"/>
          <a:lstStyle/>
          <a:p>
            <a:pPr algn="ctr" defTabSz="609600">
              <a:defRPr sz="2400">
                <a:solidFill>
                  <a:srgbClr val="FFFFFF"/>
                </a:solidFill>
                <a:latin typeface="Tahoma"/>
                <a:ea typeface="Tahoma"/>
                <a:cs typeface="Tahoma"/>
                <a:sym typeface="Tahoma"/>
              </a:defRPr>
            </a:pPr>
            <a:endParaRPr/>
          </a:p>
        </p:txBody>
      </p:sp>
      <p:sp>
        <p:nvSpPr>
          <p:cNvPr id="184" name="Прямоугольник 45"/>
          <p:cNvSpPr/>
          <p:nvPr/>
        </p:nvSpPr>
        <p:spPr>
          <a:xfrm>
            <a:off x="-1031970" y="2265573"/>
            <a:ext cx="212036" cy="707578"/>
          </a:xfrm>
          <a:prstGeom prst="rect">
            <a:avLst/>
          </a:prstGeom>
          <a:solidFill>
            <a:schemeClr val="accent4">
              <a:alpha val="40000"/>
            </a:schemeClr>
          </a:solidFill>
          <a:ln w="12700">
            <a:miter lim="400000"/>
          </a:ln>
        </p:spPr>
        <p:txBody>
          <a:bodyPr lIns="60959" tIns="60959" rIns="60959" bIns="60959" anchor="ctr"/>
          <a:lstStyle/>
          <a:p>
            <a:pPr algn="ctr" defTabSz="609600">
              <a:defRPr sz="2400">
                <a:solidFill>
                  <a:srgbClr val="FFFFFF"/>
                </a:solidFill>
                <a:latin typeface="Tahoma"/>
                <a:ea typeface="Tahoma"/>
                <a:cs typeface="Tahoma"/>
                <a:sym typeface="Tahoma"/>
              </a:defRPr>
            </a:pPr>
            <a:endParaRPr/>
          </a:p>
        </p:txBody>
      </p:sp>
      <p:sp>
        <p:nvSpPr>
          <p:cNvPr id="185" name="Прямоугольник 22"/>
          <p:cNvSpPr/>
          <p:nvPr/>
        </p:nvSpPr>
        <p:spPr>
          <a:xfrm>
            <a:off x="-1040805" y="4044705"/>
            <a:ext cx="424071" cy="701824"/>
          </a:xfrm>
          <a:prstGeom prst="rect">
            <a:avLst/>
          </a:prstGeom>
          <a:solidFill>
            <a:srgbClr val="FFFFFF"/>
          </a:solidFill>
          <a:ln w="12700">
            <a:miter lim="400000"/>
          </a:ln>
        </p:spPr>
        <p:txBody>
          <a:bodyPr lIns="60959" tIns="60959" rIns="60959" bIns="60959" anchor="ctr"/>
          <a:lstStyle/>
          <a:p>
            <a:pPr algn="ctr" defTabSz="609600">
              <a:defRPr sz="2400">
                <a:solidFill>
                  <a:srgbClr val="FFFFFF"/>
                </a:solidFill>
                <a:latin typeface="Tahoma"/>
                <a:ea typeface="Tahoma"/>
                <a:cs typeface="Tahoma"/>
                <a:sym typeface="Tahoma"/>
              </a:defRPr>
            </a:pPr>
            <a:endParaRPr/>
          </a:p>
        </p:txBody>
      </p:sp>
      <p:sp>
        <p:nvSpPr>
          <p:cNvPr id="186" name="Прямоугольник 15"/>
          <p:cNvSpPr/>
          <p:nvPr/>
        </p:nvSpPr>
        <p:spPr>
          <a:xfrm>
            <a:off x="-616734" y="4038070"/>
            <a:ext cx="480001" cy="720000"/>
          </a:xfrm>
          <a:prstGeom prst="rect">
            <a:avLst/>
          </a:prstGeom>
          <a:solidFill>
            <a:schemeClr val="accent5"/>
          </a:solidFill>
          <a:ln w="12700">
            <a:miter lim="400000"/>
          </a:ln>
        </p:spPr>
        <p:txBody>
          <a:bodyPr lIns="60959" tIns="60959" rIns="60959" bIns="60959" anchor="ctr"/>
          <a:lstStyle/>
          <a:p>
            <a:pPr algn="ctr" defTabSz="609600">
              <a:defRPr sz="2400">
                <a:solidFill>
                  <a:srgbClr val="FFFFFF"/>
                </a:solidFill>
                <a:latin typeface="Tahoma"/>
                <a:ea typeface="Tahoma"/>
                <a:cs typeface="Tahoma"/>
                <a:sym typeface="Tahoma"/>
              </a:defRPr>
            </a:pPr>
            <a:endParaRPr/>
          </a:p>
        </p:txBody>
      </p:sp>
      <p:sp>
        <p:nvSpPr>
          <p:cNvPr id="187" name="Прямоугольник 46"/>
          <p:cNvSpPr/>
          <p:nvPr/>
        </p:nvSpPr>
        <p:spPr>
          <a:xfrm>
            <a:off x="-828770" y="4038070"/>
            <a:ext cx="212036" cy="720001"/>
          </a:xfrm>
          <a:prstGeom prst="rect">
            <a:avLst/>
          </a:prstGeom>
          <a:solidFill>
            <a:schemeClr val="accent5">
              <a:alpha val="80000"/>
            </a:schemeClr>
          </a:solidFill>
          <a:ln w="12700">
            <a:miter lim="400000"/>
          </a:ln>
        </p:spPr>
        <p:txBody>
          <a:bodyPr lIns="60959" tIns="60959" rIns="60959" bIns="60959" anchor="ctr"/>
          <a:lstStyle/>
          <a:p>
            <a:pPr algn="ctr" defTabSz="609600">
              <a:defRPr sz="2400">
                <a:solidFill>
                  <a:srgbClr val="FFFFFF"/>
                </a:solidFill>
                <a:latin typeface="Tahoma"/>
                <a:ea typeface="Tahoma"/>
                <a:cs typeface="Tahoma"/>
                <a:sym typeface="Tahoma"/>
              </a:defRPr>
            </a:pPr>
            <a:endParaRPr/>
          </a:p>
        </p:txBody>
      </p:sp>
      <p:sp>
        <p:nvSpPr>
          <p:cNvPr id="188" name="Прямоугольник 47"/>
          <p:cNvSpPr/>
          <p:nvPr/>
        </p:nvSpPr>
        <p:spPr>
          <a:xfrm>
            <a:off x="-1040805" y="4038070"/>
            <a:ext cx="212036" cy="720001"/>
          </a:xfrm>
          <a:prstGeom prst="rect">
            <a:avLst/>
          </a:prstGeom>
          <a:solidFill>
            <a:schemeClr val="accent5">
              <a:alpha val="40000"/>
            </a:schemeClr>
          </a:solidFill>
          <a:ln w="12700">
            <a:miter lim="400000"/>
          </a:ln>
        </p:spPr>
        <p:txBody>
          <a:bodyPr lIns="60959" tIns="60959" rIns="60959" bIns="60959" anchor="ctr"/>
          <a:lstStyle/>
          <a:p>
            <a:pPr algn="ctr" defTabSz="609600">
              <a:defRPr sz="2400">
                <a:solidFill>
                  <a:srgbClr val="FFFFFF"/>
                </a:solidFill>
                <a:latin typeface="Tahoma"/>
                <a:ea typeface="Tahoma"/>
                <a:cs typeface="Tahoma"/>
                <a:sym typeface="Tahoma"/>
              </a:defRPr>
            </a:pPr>
            <a:endParaRPr/>
          </a:p>
        </p:txBody>
      </p:sp>
      <p:sp>
        <p:nvSpPr>
          <p:cNvPr id="189" name="Прямоугольник 23"/>
          <p:cNvSpPr/>
          <p:nvPr/>
        </p:nvSpPr>
        <p:spPr>
          <a:xfrm>
            <a:off x="-1045222" y="4979313"/>
            <a:ext cx="424070" cy="696179"/>
          </a:xfrm>
          <a:prstGeom prst="rect">
            <a:avLst/>
          </a:prstGeom>
          <a:solidFill>
            <a:srgbClr val="FFFFFF"/>
          </a:solidFill>
          <a:ln w="12700">
            <a:miter lim="400000"/>
          </a:ln>
        </p:spPr>
        <p:txBody>
          <a:bodyPr lIns="60959" tIns="60959" rIns="60959" bIns="60959" anchor="ctr"/>
          <a:lstStyle/>
          <a:p>
            <a:pPr algn="ctr" defTabSz="609600">
              <a:defRPr sz="2400">
                <a:solidFill>
                  <a:srgbClr val="FFFFFF"/>
                </a:solidFill>
                <a:latin typeface="Tahoma"/>
                <a:ea typeface="Tahoma"/>
                <a:cs typeface="Tahoma"/>
                <a:sym typeface="Tahoma"/>
              </a:defRPr>
            </a:pPr>
            <a:endParaRPr/>
          </a:p>
        </p:txBody>
      </p:sp>
      <p:sp>
        <p:nvSpPr>
          <p:cNvPr id="190" name="Прямоугольник 16"/>
          <p:cNvSpPr/>
          <p:nvPr/>
        </p:nvSpPr>
        <p:spPr>
          <a:xfrm>
            <a:off x="-621151" y="4972677"/>
            <a:ext cx="480001" cy="714212"/>
          </a:xfrm>
          <a:prstGeom prst="rect">
            <a:avLst/>
          </a:prstGeom>
          <a:solidFill>
            <a:schemeClr val="accent6"/>
          </a:solidFill>
          <a:ln w="12700">
            <a:miter lim="400000"/>
          </a:ln>
        </p:spPr>
        <p:txBody>
          <a:bodyPr lIns="60959" tIns="60959" rIns="60959" bIns="60959" anchor="ctr"/>
          <a:lstStyle/>
          <a:p>
            <a:pPr algn="ctr" defTabSz="609600">
              <a:defRPr sz="2400">
                <a:solidFill>
                  <a:srgbClr val="FFFFFF"/>
                </a:solidFill>
                <a:latin typeface="Tahoma"/>
                <a:ea typeface="Tahoma"/>
                <a:cs typeface="Tahoma"/>
                <a:sym typeface="Tahoma"/>
              </a:defRPr>
            </a:pPr>
            <a:endParaRPr/>
          </a:p>
        </p:txBody>
      </p:sp>
      <p:sp>
        <p:nvSpPr>
          <p:cNvPr id="191" name="Прямоугольник 48"/>
          <p:cNvSpPr/>
          <p:nvPr/>
        </p:nvSpPr>
        <p:spPr>
          <a:xfrm>
            <a:off x="-833187" y="4972677"/>
            <a:ext cx="212035" cy="714212"/>
          </a:xfrm>
          <a:prstGeom prst="rect">
            <a:avLst/>
          </a:prstGeom>
          <a:solidFill>
            <a:schemeClr val="accent6">
              <a:alpha val="80000"/>
            </a:schemeClr>
          </a:solidFill>
          <a:ln w="12700">
            <a:miter lim="400000"/>
          </a:ln>
        </p:spPr>
        <p:txBody>
          <a:bodyPr lIns="60959" tIns="60959" rIns="60959" bIns="60959" anchor="ctr"/>
          <a:lstStyle/>
          <a:p>
            <a:pPr algn="ctr" defTabSz="609600">
              <a:defRPr sz="2400">
                <a:solidFill>
                  <a:srgbClr val="FFFFFF"/>
                </a:solidFill>
                <a:latin typeface="Tahoma"/>
                <a:ea typeface="Tahoma"/>
                <a:cs typeface="Tahoma"/>
                <a:sym typeface="Tahoma"/>
              </a:defRPr>
            </a:pPr>
            <a:endParaRPr/>
          </a:p>
        </p:txBody>
      </p:sp>
      <p:sp>
        <p:nvSpPr>
          <p:cNvPr id="192" name="Прямоугольник 49"/>
          <p:cNvSpPr/>
          <p:nvPr/>
        </p:nvSpPr>
        <p:spPr>
          <a:xfrm>
            <a:off x="-1045222" y="4972677"/>
            <a:ext cx="212036" cy="714212"/>
          </a:xfrm>
          <a:prstGeom prst="rect">
            <a:avLst/>
          </a:prstGeom>
          <a:solidFill>
            <a:schemeClr val="accent6">
              <a:alpha val="40000"/>
            </a:schemeClr>
          </a:solidFill>
          <a:ln w="12700">
            <a:miter lim="400000"/>
          </a:ln>
        </p:spPr>
        <p:txBody>
          <a:bodyPr lIns="60959" tIns="60959" rIns="60959" bIns="60959" anchor="ctr"/>
          <a:lstStyle/>
          <a:p>
            <a:pPr algn="ctr" defTabSz="609600">
              <a:defRPr sz="2400">
                <a:solidFill>
                  <a:srgbClr val="FFFFFF"/>
                </a:solidFill>
                <a:latin typeface="Tahoma"/>
                <a:ea typeface="Tahoma"/>
                <a:cs typeface="Tahoma"/>
                <a:sym typeface="Tahoma"/>
              </a:defRPr>
            </a:pPr>
            <a:endParaRPr/>
          </a:p>
        </p:txBody>
      </p:sp>
      <p:sp>
        <p:nvSpPr>
          <p:cNvPr id="193" name="Прямоугольник 52"/>
          <p:cNvSpPr/>
          <p:nvPr/>
        </p:nvSpPr>
        <p:spPr>
          <a:xfrm>
            <a:off x="-1045222" y="5805037"/>
            <a:ext cx="424070" cy="696180"/>
          </a:xfrm>
          <a:prstGeom prst="rect">
            <a:avLst/>
          </a:prstGeom>
          <a:solidFill>
            <a:srgbClr val="FFFFFF"/>
          </a:solidFill>
          <a:ln w="12700">
            <a:miter lim="400000"/>
          </a:ln>
        </p:spPr>
        <p:txBody>
          <a:bodyPr lIns="60959" tIns="60959" rIns="60959" bIns="60959" anchor="ctr"/>
          <a:lstStyle/>
          <a:p>
            <a:pPr algn="ctr" defTabSz="609600">
              <a:defRPr sz="2400">
                <a:solidFill>
                  <a:srgbClr val="FFFFFF"/>
                </a:solidFill>
                <a:latin typeface="Tahoma"/>
                <a:ea typeface="Tahoma"/>
                <a:cs typeface="Tahoma"/>
                <a:sym typeface="Tahoma"/>
              </a:defRPr>
            </a:pPr>
            <a:endParaRPr/>
          </a:p>
        </p:txBody>
      </p:sp>
      <p:sp>
        <p:nvSpPr>
          <p:cNvPr id="194" name="Прямоугольник 54"/>
          <p:cNvSpPr/>
          <p:nvPr/>
        </p:nvSpPr>
        <p:spPr>
          <a:xfrm>
            <a:off x="-833189" y="5798401"/>
            <a:ext cx="206976" cy="714211"/>
          </a:xfrm>
          <a:prstGeom prst="rect">
            <a:avLst/>
          </a:prstGeom>
          <a:solidFill>
            <a:srgbClr val="8A8A8A"/>
          </a:solidFill>
          <a:ln w="12700">
            <a:miter lim="400000"/>
          </a:ln>
        </p:spPr>
        <p:txBody>
          <a:bodyPr lIns="60959" tIns="60959" rIns="60959" bIns="60959" anchor="ctr"/>
          <a:lstStyle/>
          <a:p>
            <a:pPr algn="ctr" defTabSz="609600">
              <a:defRPr sz="2400">
                <a:solidFill>
                  <a:srgbClr val="FFFFFF"/>
                </a:solidFill>
                <a:latin typeface="Tahoma"/>
                <a:ea typeface="Tahoma"/>
                <a:cs typeface="Tahoma"/>
                <a:sym typeface="Tahoma"/>
              </a:defRPr>
            </a:pPr>
            <a:endParaRPr/>
          </a:p>
        </p:txBody>
      </p:sp>
      <p:sp>
        <p:nvSpPr>
          <p:cNvPr id="195" name="Прямоугольник 55"/>
          <p:cNvSpPr/>
          <p:nvPr/>
        </p:nvSpPr>
        <p:spPr>
          <a:xfrm>
            <a:off x="-1045222" y="5798401"/>
            <a:ext cx="212036" cy="714211"/>
          </a:xfrm>
          <a:prstGeom prst="rect">
            <a:avLst/>
          </a:prstGeom>
          <a:solidFill>
            <a:srgbClr val="B1B1B1"/>
          </a:solidFill>
          <a:ln w="12700">
            <a:miter lim="400000"/>
          </a:ln>
        </p:spPr>
        <p:txBody>
          <a:bodyPr lIns="60959" tIns="60959" rIns="60959" bIns="60959" anchor="ctr"/>
          <a:lstStyle/>
          <a:p>
            <a:pPr algn="ctr" defTabSz="609600">
              <a:defRPr sz="2400">
                <a:solidFill>
                  <a:srgbClr val="FFFFFF"/>
                </a:solidFill>
                <a:latin typeface="Tahoma"/>
                <a:ea typeface="Tahoma"/>
                <a:cs typeface="Tahoma"/>
                <a:sym typeface="Tahoma"/>
              </a:defRPr>
            </a:pPr>
            <a:endParaRPr/>
          </a:p>
        </p:txBody>
      </p:sp>
      <p:sp>
        <p:nvSpPr>
          <p:cNvPr id="196" name="Прямоугольник 56"/>
          <p:cNvSpPr/>
          <p:nvPr/>
        </p:nvSpPr>
        <p:spPr>
          <a:xfrm>
            <a:off x="-626214" y="5798401"/>
            <a:ext cx="212036" cy="714211"/>
          </a:xfrm>
          <a:prstGeom prst="rect">
            <a:avLst/>
          </a:prstGeom>
          <a:solidFill>
            <a:srgbClr val="2D2D2D">
              <a:alpha val="80000"/>
            </a:srgbClr>
          </a:solidFill>
          <a:ln w="12700">
            <a:miter lim="400000"/>
          </a:ln>
        </p:spPr>
        <p:txBody>
          <a:bodyPr lIns="60959" tIns="60959" rIns="60959" bIns="60959" anchor="ctr"/>
          <a:lstStyle/>
          <a:p>
            <a:pPr algn="ctr" defTabSz="609600">
              <a:defRPr sz="2400">
                <a:solidFill>
                  <a:srgbClr val="FFFFFF"/>
                </a:solidFill>
                <a:latin typeface="Tahoma"/>
                <a:ea typeface="Tahoma"/>
                <a:cs typeface="Tahoma"/>
                <a:sym typeface="Tahoma"/>
              </a:defRPr>
            </a:pPr>
            <a:endParaRPr/>
          </a:p>
        </p:txBody>
      </p:sp>
      <p:sp>
        <p:nvSpPr>
          <p:cNvPr id="197" name="Прямоугольник 57"/>
          <p:cNvSpPr/>
          <p:nvPr/>
        </p:nvSpPr>
        <p:spPr>
          <a:xfrm>
            <a:off x="-414179" y="5798401"/>
            <a:ext cx="273029" cy="714211"/>
          </a:xfrm>
          <a:prstGeom prst="rect">
            <a:avLst/>
          </a:prstGeom>
          <a:solidFill>
            <a:srgbClr val="1E1E1E">
              <a:alpha val="80000"/>
            </a:srgbClr>
          </a:solidFill>
          <a:ln w="12700">
            <a:miter lim="400000"/>
          </a:ln>
        </p:spPr>
        <p:txBody>
          <a:bodyPr lIns="60959" tIns="60959" rIns="60959" bIns="60959" anchor="ctr"/>
          <a:lstStyle/>
          <a:p>
            <a:pPr algn="ctr" defTabSz="609600">
              <a:defRPr sz="2400">
                <a:solidFill>
                  <a:srgbClr val="FFFFFF"/>
                </a:solidFill>
                <a:latin typeface="Tahoma"/>
                <a:ea typeface="Tahoma"/>
                <a:cs typeface="Tahoma"/>
                <a:sym typeface="Tahoma"/>
              </a:defRPr>
            </a:pPr>
            <a:endParaRPr/>
          </a:p>
        </p:txBody>
      </p:sp>
      <p:sp>
        <p:nvSpPr>
          <p:cNvPr id="198" name="Впишите ключевую мысль, вывод, отражающий суть слайда, не более 2 строк"/>
          <p:cNvSpPr txBox="1">
            <a:spLocks noGrp="1"/>
          </p:cNvSpPr>
          <p:nvPr>
            <p:ph type="title" hasCustomPrompt="1"/>
          </p:nvPr>
        </p:nvSpPr>
        <p:spPr>
          <a:xfrm>
            <a:off x="334433" y="373959"/>
            <a:ext cx="10225618" cy="902760"/>
          </a:xfrm>
          <a:prstGeom prst="rect">
            <a:avLst/>
          </a:prstGeom>
        </p:spPr>
        <p:txBody>
          <a:bodyPr lIns="0" tIns="0" rIns="0" bIns="0">
            <a:normAutofit/>
          </a:bodyPr>
          <a:lstStyle>
            <a:lvl1pPr defTabSz="914400">
              <a:defRPr sz="2600"/>
            </a:lvl1pPr>
          </a:lstStyle>
          <a:p>
            <a:r>
              <a:t>Впишите ключевую мысль, вывод, отражающий суть слайда, не более 2 строк</a:t>
            </a:r>
          </a:p>
        </p:txBody>
      </p:sp>
      <p:sp>
        <p:nvSpPr>
          <p:cNvPr id="199" name="Body Level One…"/>
          <p:cNvSpPr txBox="1">
            <a:spLocks noGrp="1"/>
          </p:cNvSpPr>
          <p:nvPr>
            <p:ph type="body" sz="quarter" idx="1" hasCustomPrompt="1"/>
          </p:nvPr>
        </p:nvSpPr>
        <p:spPr>
          <a:xfrm>
            <a:off x="352102" y="164171"/>
            <a:ext cx="3090334" cy="256119"/>
          </a:xfrm>
          <a:prstGeom prst="rect">
            <a:avLst/>
          </a:prstGeom>
        </p:spPr>
        <p:txBody>
          <a:bodyPr lIns="0" tIns="0" rIns="0" bIns="0">
            <a:normAutofit/>
          </a:bodyPr>
          <a:lstStyle>
            <a:lvl1pPr defTabSz="914400">
              <a:spcBef>
                <a:spcPts val="900"/>
              </a:spcBef>
              <a:defRPr sz="1200">
                <a:solidFill>
                  <a:srgbClr val="B1B1B1"/>
                </a:solidFill>
              </a:defRPr>
            </a:lvl1pPr>
            <a:lvl2pPr marL="489857" indent="-146957" defTabSz="914400">
              <a:spcBef>
                <a:spcPts val="900"/>
              </a:spcBef>
              <a:buSzPct val="100000"/>
              <a:buChar char="•"/>
              <a:defRPr sz="1200">
                <a:solidFill>
                  <a:srgbClr val="B1B1B1"/>
                </a:solidFill>
              </a:defRPr>
            </a:lvl2pPr>
            <a:lvl3pPr marL="914400" indent="-228600" defTabSz="914400">
              <a:spcBef>
                <a:spcPts val="900"/>
              </a:spcBef>
              <a:buSzPct val="100000"/>
              <a:buAutoNum type="arabicPeriod"/>
              <a:defRPr sz="1200">
                <a:solidFill>
                  <a:srgbClr val="B1B1B1"/>
                </a:solidFill>
              </a:defRPr>
            </a:lvl3pPr>
            <a:lvl4pPr marL="1200150" indent="-171450" defTabSz="914400">
              <a:spcBef>
                <a:spcPts val="900"/>
              </a:spcBef>
              <a:buSzPct val="100000"/>
              <a:buChar char="•"/>
              <a:defRPr sz="1200">
                <a:solidFill>
                  <a:srgbClr val="B1B1B1"/>
                </a:solidFill>
              </a:defRPr>
            </a:lvl4pPr>
            <a:lvl5pPr marL="1543050" indent="-171450" defTabSz="914400">
              <a:spcBef>
                <a:spcPts val="900"/>
              </a:spcBef>
              <a:buSzPct val="100000"/>
              <a:buChar char="•"/>
              <a:defRPr sz="1200">
                <a:solidFill>
                  <a:srgbClr val="B1B1B1"/>
                </a:solidFill>
              </a:defRPr>
            </a:lvl5pPr>
          </a:lstStyle>
          <a:p>
            <a:r>
              <a:t>Впишите название раздела</a:t>
            </a:r>
          </a:p>
          <a:p>
            <a:pPr lvl="1"/>
            <a:endParaRPr/>
          </a:p>
          <a:p>
            <a:pPr lvl="2"/>
            <a:endParaRPr/>
          </a:p>
          <a:p>
            <a:pPr lvl="3"/>
            <a:endParaRPr/>
          </a:p>
          <a:p>
            <a:pPr lvl="4"/>
            <a:endParaRPr/>
          </a:p>
        </p:txBody>
      </p:sp>
      <p:sp>
        <p:nvSpPr>
          <p:cNvPr id="200" name="Slide Number"/>
          <p:cNvSpPr txBox="1">
            <a:spLocks noGrp="1"/>
          </p:cNvSpPr>
          <p:nvPr>
            <p:ph type="sldNum" sz="quarter" idx="2"/>
          </p:nvPr>
        </p:nvSpPr>
        <p:spPr>
          <a:xfrm>
            <a:off x="11642449" y="6394389"/>
            <a:ext cx="356474" cy="363221"/>
          </a:xfrm>
          <a:prstGeom prst="rect">
            <a:avLst/>
          </a:prstGeom>
        </p:spPr>
        <p:txBody>
          <a:bodyPr lIns="60959" tIns="60959" rIns="60959" bIns="60959"/>
          <a:lstStyle>
            <a:lvl1pPr defTabSz="609600">
              <a:defRPr sz="1600">
                <a:solidFill>
                  <a:srgbClr val="505050"/>
                </a:solidFill>
                <a:latin typeface="Tahoma"/>
                <a:ea typeface="Tahoma"/>
                <a:cs typeface="Tahoma"/>
                <a:sym typeface="Tahoma"/>
              </a:defRPr>
            </a:lvl1pPr>
          </a:lstStyle>
          <a:p>
            <a:fld id="{86CB4B4D-7CA3-9044-876B-883B54F8677D}" type="slidenum">
              <a:t>‹#›</a:t>
            </a:fld>
            <a:endParaRPr/>
          </a:p>
        </p:txBody>
      </p:sp>
      <p:sp>
        <p:nvSpPr>
          <p:cNvPr id="201" name="Текст 8"/>
          <p:cNvSpPr>
            <a:spLocks noGrp="1"/>
          </p:cNvSpPr>
          <p:nvPr>
            <p:ph type="body" sz="quarter" idx="21" hasCustomPrompt="1"/>
          </p:nvPr>
        </p:nvSpPr>
        <p:spPr>
          <a:xfrm>
            <a:off x="334433" y="6393437"/>
            <a:ext cx="7599202" cy="256118"/>
          </a:xfrm>
          <a:prstGeom prst="rect">
            <a:avLst/>
          </a:prstGeom>
        </p:spPr>
        <p:txBody>
          <a:bodyPr lIns="0" tIns="0" rIns="0" bIns="0">
            <a:normAutofit/>
          </a:bodyPr>
          <a:lstStyle>
            <a:lvl1pPr defTabSz="914400">
              <a:spcBef>
                <a:spcPts val="900"/>
              </a:spcBef>
              <a:defRPr sz="1000">
                <a:solidFill>
                  <a:srgbClr val="808080"/>
                </a:solidFill>
              </a:defRPr>
            </a:lvl1pPr>
          </a:lstStyle>
          <a:p>
            <a:r>
              <a:t>Впишите источники, примечания и комментарии</a:t>
            </a:r>
          </a:p>
        </p:txBody>
      </p:sp>
      <p:pic>
        <p:nvPicPr>
          <p:cNvPr id="51" name="Рисунок 3" descr="Рисунок 3"/>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0493429" y="480371"/>
            <a:ext cx="1281660" cy="304395"/>
          </a:xfrm>
          <a:prstGeom prst="rect">
            <a:avLst/>
          </a:prstGeom>
          <a:ln w="12700">
            <a:miter lim="400000"/>
          </a:ln>
        </p:spPr>
      </p:pic>
    </p:spTree>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13" Type="http://schemas.openxmlformats.org/officeDocument/2006/relationships/image" Target="../media/image2.jpeg"/><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theme" Target="../theme/theme2.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2.xml"/><Relationship Id="rId13" Type="http://schemas.openxmlformats.org/officeDocument/2006/relationships/slideLayout" Target="../slideLayouts/slideLayout37.xml"/><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slideLayout" Target="../slideLayouts/slideLayout36.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5" Type="http://schemas.openxmlformats.org/officeDocument/2006/relationships/theme" Target="../theme/theme3.xml"/><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 Id="rId14" Type="http://schemas.openxmlformats.org/officeDocument/2006/relationships/slideLayout" Target="../slideLayouts/slideLayout3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Рисунок 3" descr="Рисунок 3"/>
          <p:cNvPicPr>
            <a:picLocks noChangeAspect="1"/>
          </p:cNvPicPr>
          <p:nvPr/>
        </p:nvPicPr>
        <p:blipFill>
          <a:blip r:embed="rId15" cstate="email">
            <a:extLst>
              <a:ext uri="{28A0092B-C50C-407E-A947-70E740481C1C}">
                <a14:useLocalDpi xmlns:a14="http://schemas.microsoft.com/office/drawing/2010/main"/>
              </a:ext>
            </a:extLst>
          </a:blip>
          <a:stretch>
            <a:fillRect/>
          </a:stretch>
        </p:blipFill>
        <p:spPr>
          <a:xfrm>
            <a:off x="10493429" y="480371"/>
            <a:ext cx="1281660" cy="304395"/>
          </a:xfrm>
          <a:prstGeom prst="rect">
            <a:avLst/>
          </a:prstGeom>
          <a:ln w="12700">
            <a:miter lim="400000"/>
          </a:ln>
        </p:spPr>
      </p:pic>
      <p:sp>
        <p:nvSpPr>
          <p:cNvPr id="3" name="Rectangle 3"/>
          <p:cNvSpPr/>
          <p:nvPr/>
        </p:nvSpPr>
        <p:spPr>
          <a:xfrm>
            <a:off x="0" y="0"/>
            <a:ext cx="12192000" cy="6858000"/>
          </a:xfrm>
          <a:prstGeom prst="rect">
            <a:avLst/>
          </a:prstGeom>
          <a:solidFill>
            <a:srgbClr val="FFFFFF"/>
          </a:solidFill>
          <a:ln w="12700">
            <a:miter lim="400000"/>
          </a:ln>
        </p:spPr>
        <p:txBody>
          <a:bodyPr lIns="45719" rIns="45719" anchor="ctr"/>
          <a:lstStyle/>
          <a:p>
            <a:pPr algn="ctr">
              <a:defRPr sz="1000">
                <a:solidFill>
                  <a:srgbClr val="FFFFFF"/>
                </a:solidFill>
              </a:defRPr>
            </a:pPr>
            <a:endParaRPr/>
          </a:p>
        </p:txBody>
      </p:sp>
      <p:sp>
        <p:nvSpPr>
          <p:cNvPr id="4" name="Title Text"/>
          <p:cNvSpPr txBox="1">
            <a:spLocks noGrp="1"/>
          </p:cNvSpPr>
          <p:nvPr>
            <p:ph type="title"/>
          </p:nvPr>
        </p:nvSpPr>
        <p:spPr>
          <a:xfrm>
            <a:off x="609600" y="92074"/>
            <a:ext cx="10972800" cy="150812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nchor="ctr"/>
          <a:lstStyle/>
          <a:p>
            <a:r>
              <a:t>Title Text</a:t>
            </a:r>
          </a:p>
        </p:txBody>
      </p:sp>
      <p:sp>
        <p:nvSpPr>
          <p:cNvPr id="5" name="Body Level One…"/>
          <p:cNvSpPr txBox="1">
            <a:spLocks noGrp="1"/>
          </p:cNvSpPr>
          <p:nvPr>
            <p:ph type="body" idx="1"/>
          </p:nvPr>
        </p:nvSpPr>
        <p:spPr>
          <a:xfrm>
            <a:off x="609600" y="1600200"/>
            <a:ext cx="10972800" cy="5257800"/>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lstStyle/>
          <a:p>
            <a:r>
              <a:t>Body Level One</a:t>
            </a:r>
          </a:p>
          <a:p>
            <a:pPr lvl="1"/>
            <a:r>
              <a:t>Body Level Two</a:t>
            </a:r>
          </a:p>
          <a:p>
            <a:pPr lvl="2"/>
            <a:r>
              <a:t>Body Level Three</a:t>
            </a:r>
          </a:p>
          <a:p>
            <a:pPr lvl="3"/>
            <a:r>
              <a:t>Body Level Four</a:t>
            </a:r>
          </a:p>
          <a:p>
            <a:pPr lvl="4"/>
            <a:r>
              <a:t>Body Level Five</a:t>
            </a:r>
          </a:p>
        </p:txBody>
      </p:sp>
      <p:sp>
        <p:nvSpPr>
          <p:cNvPr id="6" name="Slide Number"/>
          <p:cNvSpPr txBox="1">
            <a:spLocks noGrp="1"/>
          </p:cNvSpPr>
          <p:nvPr>
            <p:ph type="sldNum" sz="quarter" idx="2"/>
          </p:nvPr>
        </p:nvSpPr>
        <p:spPr>
          <a:xfrm>
            <a:off x="5892800" y="6172200"/>
            <a:ext cx="2844800" cy="368301"/>
          </a:xfrm>
          <a:prstGeom prst="rect">
            <a:avLst/>
          </a:prstGeom>
          <a:ln w="12700">
            <a:miter lim="400000"/>
          </a:ln>
        </p:spPr>
        <p:txBody>
          <a:bodyPr wrap="none" lIns="45719" rIns="45719" anchor="ctr">
            <a:spAutoFit/>
          </a:bodyPr>
          <a:lstStyle>
            <a:lvl1pPr algn="r">
              <a:defRPr sz="1200"/>
            </a:lvl1pPr>
          </a:lstStyle>
          <a:p>
            <a:fld id="{86CB4B4D-7CA3-9044-876B-883B54F8677D}" type="slidenum">
              <a:t>‹#›</a:t>
            </a:fld>
            <a:endParaRPr/>
          </a:p>
        </p:txBody>
      </p:sp>
    </p:spTree>
  </p:cSld>
  <p:clrMap bg1="dk1" tx1="lt1" bg2="dk2" tx2="lt2" accent1="accent1" accent2="accent2" accent3="accent3" accent4="accent4" accent5="accent5" accent6="accent6" hlink="hlink" folHlink="folHlink"/>
  <p:sldLayoutIdLst>
    <p:sldLayoutId id="2147483652" r:id="rId1"/>
    <p:sldLayoutId id="2147483653" r:id="rId2"/>
    <p:sldLayoutId id="2147483654" r:id="rId3"/>
    <p:sldLayoutId id="2147483655" r:id="rId4"/>
    <p:sldLayoutId id="2147483656" r:id="rId5"/>
    <p:sldLayoutId id="2147483657" r:id="rId6"/>
    <p:sldLayoutId id="2147483659" r:id="rId7"/>
    <p:sldLayoutId id="2147483660" r:id="rId8"/>
    <p:sldLayoutId id="2147483662" r:id="rId9"/>
    <p:sldLayoutId id="2147483670" r:id="rId10"/>
    <p:sldLayoutId id="2147483684" r:id="rId11"/>
    <p:sldLayoutId id="2147483685" r:id="rId12"/>
    <p:sldLayoutId id="2147483686" r:id="rId13"/>
  </p:sldLayoutIdLst>
  <p:transition spd="med"/>
  <p:txStyles>
    <p:titleStyle>
      <a:lvl1pPr marL="0" marR="0" indent="0" algn="l" defTabSz="554491" rtl="0" latinLnBrk="0">
        <a:lnSpc>
          <a:spcPct val="90000"/>
        </a:lnSpc>
        <a:spcBef>
          <a:spcPts val="0"/>
        </a:spcBef>
        <a:spcAft>
          <a:spcPts val="0"/>
        </a:spcAft>
        <a:buClrTx/>
        <a:buSzTx/>
        <a:buFontTx/>
        <a:buNone/>
        <a:tabLst/>
        <a:defRPr sz="2900" b="1" i="0" u="none" strike="noStrike" cap="none" spc="0" baseline="0">
          <a:solidFill>
            <a:schemeClr val="accent1"/>
          </a:solidFill>
          <a:uFillTx/>
          <a:latin typeface="Tahoma"/>
          <a:ea typeface="Tahoma"/>
          <a:cs typeface="Tahoma"/>
          <a:sym typeface="Tahoma"/>
        </a:defRPr>
      </a:lvl1pPr>
      <a:lvl2pPr marL="0" marR="0" indent="0" algn="l" defTabSz="554491" rtl="0" latinLnBrk="0">
        <a:lnSpc>
          <a:spcPct val="90000"/>
        </a:lnSpc>
        <a:spcBef>
          <a:spcPts val="0"/>
        </a:spcBef>
        <a:spcAft>
          <a:spcPts val="0"/>
        </a:spcAft>
        <a:buClrTx/>
        <a:buSzTx/>
        <a:buFontTx/>
        <a:buNone/>
        <a:tabLst/>
        <a:defRPr sz="2900" b="1" i="0" u="none" strike="noStrike" cap="none" spc="0" baseline="0">
          <a:solidFill>
            <a:schemeClr val="accent1"/>
          </a:solidFill>
          <a:uFillTx/>
          <a:latin typeface="Tahoma"/>
          <a:ea typeface="Tahoma"/>
          <a:cs typeface="Tahoma"/>
          <a:sym typeface="Tahoma"/>
        </a:defRPr>
      </a:lvl2pPr>
      <a:lvl3pPr marL="0" marR="0" indent="0" algn="l" defTabSz="554491" rtl="0" latinLnBrk="0">
        <a:lnSpc>
          <a:spcPct val="90000"/>
        </a:lnSpc>
        <a:spcBef>
          <a:spcPts val="0"/>
        </a:spcBef>
        <a:spcAft>
          <a:spcPts val="0"/>
        </a:spcAft>
        <a:buClrTx/>
        <a:buSzTx/>
        <a:buFontTx/>
        <a:buNone/>
        <a:tabLst/>
        <a:defRPr sz="2900" b="1" i="0" u="none" strike="noStrike" cap="none" spc="0" baseline="0">
          <a:solidFill>
            <a:schemeClr val="accent1"/>
          </a:solidFill>
          <a:uFillTx/>
          <a:latin typeface="Tahoma"/>
          <a:ea typeface="Tahoma"/>
          <a:cs typeface="Tahoma"/>
          <a:sym typeface="Tahoma"/>
        </a:defRPr>
      </a:lvl3pPr>
      <a:lvl4pPr marL="0" marR="0" indent="0" algn="l" defTabSz="554491" rtl="0" latinLnBrk="0">
        <a:lnSpc>
          <a:spcPct val="90000"/>
        </a:lnSpc>
        <a:spcBef>
          <a:spcPts val="0"/>
        </a:spcBef>
        <a:spcAft>
          <a:spcPts val="0"/>
        </a:spcAft>
        <a:buClrTx/>
        <a:buSzTx/>
        <a:buFontTx/>
        <a:buNone/>
        <a:tabLst/>
        <a:defRPr sz="2900" b="1" i="0" u="none" strike="noStrike" cap="none" spc="0" baseline="0">
          <a:solidFill>
            <a:schemeClr val="accent1"/>
          </a:solidFill>
          <a:uFillTx/>
          <a:latin typeface="Tahoma"/>
          <a:ea typeface="Tahoma"/>
          <a:cs typeface="Tahoma"/>
          <a:sym typeface="Tahoma"/>
        </a:defRPr>
      </a:lvl4pPr>
      <a:lvl5pPr marL="0" marR="0" indent="0" algn="l" defTabSz="554491" rtl="0" latinLnBrk="0">
        <a:lnSpc>
          <a:spcPct val="90000"/>
        </a:lnSpc>
        <a:spcBef>
          <a:spcPts val="0"/>
        </a:spcBef>
        <a:spcAft>
          <a:spcPts val="0"/>
        </a:spcAft>
        <a:buClrTx/>
        <a:buSzTx/>
        <a:buFontTx/>
        <a:buNone/>
        <a:tabLst/>
        <a:defRPr sz="2900" b="1" i="0" u="none" strike="noStrike" cap="none" spc="0" baseline="0">
          <a:solidFill>
            <a:schemeClr val="accent1"/>
          </a:solidFill>
          <a:uFillTx/>
          <a:latin typeface="Tahoma"/>
          <a:ea typeface="Tahoma"/>
          <a:cs typeface="Tahoma"/>
          <a:sym typeface="Tahoma"/>
        </a:defRPr>
      </a:lvl5pPr>
      <a:lvl6pPr marL="0" marR="0" indent="0" algn="l" defTabSz="554491" rtl="0" latinLnBrk="0">
        <a:lnSpc>
          <a:spcPct val="90000"/>
        </a:lnSpc>
        <a:spcBef>
          <a:spcPts val="0"/>
        </a:spcBef>
        <a:spcAft>
          <a:spcPts val="0"/>
        </a:spcAft>
        <a:buClrTx/>
        <a:buSzTx/>
        <a:buFontTx/>
        <a:buNone/>
        <a:tabLst/>
        <a:defRPr sz="2900" b="1" i="0" u="none" strike="noStrike" cap="none" spc="0" baseline="0">
          <a:solidFill>
            <a:schemeClr val="accent1"/>
          </a:solidFill>
          <a:uFillTx/>
          <a:latin typeface="Tahoma"/>
          <a:ea typeface="Tahoma"/>
          <a:cs typeface="Tahoma"/>
          <a:sym typeface="Tahoma"/>
        </a:defRPr>
      </a:lvl6pPr>
      <a:lvl7pPr marL="0" marR="0" indent="0" algn="l" defTabSz="554491" rtl="0" latinLnBrk="0">
        <a:lnSpc>
          <a:spcPct val="90000"/>
        </a:lnSpc>
        <a:spcBef>
          <a:spcPts val="0"/>
        </a:spcBef>
        <a:spcAft>
          <a:spcPts val="0"/>
        </a:spcAft>
        <a:buClrTx/>
        <a:buSzTx/>
        <a:buFontTx/>
        <a:buNone/>
        <a:tabLst/>
        <a:defRPr sz="2900" b="1" i="0" u="none" strike="noStrike" cap="none" spc="0" baseline="0">
          <a:solidFill>
            <a:schemeClr val="accent1"/>
          </a:solidFill>
          <a:uFillTx/>
          <a:latin typeface="Tahoma"/>
          <a:ea typeface="Tahoma"/>
          <a:cs typeface="Tahoma"/>
          <a:sym typeface="Tahoma"/>
        </a:defRPr>
      </a:lvl7pPr>
      <a:lvl8pPr marL="0" marR="0" indent="0" algn="l" defTabSz="554491" rtl="0" latinLnBrk="0">
        <a:lnSpc>
          <a:spcPct val="90000"/>
        </a:lnSpc>
        <a:spcBef>
          <a:spcPts val="0"/>
        </a:spcBef>
        <a:spcAft>
          <a:spcPts val="0"/>
        </a:spcAft>
        <a:buClrTx/>
        <a:buSzTx/>
        <a:buFontTx/>
        <a:buNone/>
        <a:tabLst/>
        <a:defRPr sz="2900" b="1" i="0" u="none" strike="noStrike" cap="none" spc="0" baseline="0">
          <a:solidFill>
            <a:schemeClr val="accent1"/>
          </a:solidFill>
          <a:uFillTx/>
          <a:latin typeface="Tahoma"/>
          <a:ea typeface="Tahoma"/>
          <a:cs typeface="Tahoma"/>
          <a:sym typeface="Tahoma"/>
        </a:defRPr>
      </a:lvl8pPr>
      <a:lvl9pPr marL="0" marR="0" indent="0" algn="l" defTabSz="554491" rtl="0" latinLnBrk="0">
        <a:lnSpc>
          <a:spcPct val="90000"/>
        </a:lnSpc>
        <a:spcBef>
          <a:spcPts val="0"/>
        </a:spcBef>
        <a:spcAft>
          <a:spcPts val="0"/>
        </a:spcAft>
        <a:buClrTx/>
        <a:buSzTx/>
        <a:buFontTx/>
        <a:buNone/>
        <a:tabLst/>
        <a:defRPr sz="2900" b="1" i="0" u="none" strike="noStrike" cap="none" spc="0" baseline="0">
          <a:solidFill>
            <a:schemeClr val="accent1"/>
          </a:solidFill>
          <a:uFillTx/>
          <a:latin typeface="Tahoma"/>
          <a:ea typeface="Tahoma"/>
          <a:cs typeface="Tahoma"/>
          <a:sym typeface="Tahoma"/>
        </a:defRPr>
      </a:lvl9pPr>
    </p:titleStyle>
    <p:bodyStyle>
      <a:lvl1pPr marL="0" marR="0" indent="0" algn="l" defTabSz="554491" rtl="0" latinLnBrk="0">
        <a:lnSpc>
          <a:spcPct val="90000"/>
        </a:lnSpc>
        <a:spcBef>
          <a:spcPts val="600"/>
        </a:spcBef>
        <a:spcAft>
          <a:spcPts val="0"/>
        </a:spcAft>
        <a:buClrTx/>
        <a:buSzTx/>
        <a:buFontTx/>
        <a:buNone/>
        <a:tabLst/>
        <a:defRPr sz="1300" b="0" i="0" u="none" strike="noStrike" cap="none" spc="0" baseline="0">
          <a:solidFill>
            <a:schemeClr val="accent1">
              <a:alpha val="70000"/>
            </a:schemeClr>
          </a:solidFill>
          <a:uFillTx/>
          <a:latin typeface="Tahoma"/>
          <a:ea typeface="Tahoma"/>
          <a:cs typeface="Tahoma"/>
          <a:sym typeface="Tahoma"/>
        </a:defRPr>
      </a:lvl1pPr>
      <a:lvl2pPr marL="0" marR="0" indent="277245" algn="l" defTabSz="554491" rtl="0" latinLnBrk="0">
        <a:lnSpc>
          <a:spcPct val="90000"/>
        </a:lnSpc>
        <a:spcBef>
          <a:spcPts val="600"/>
        </a:spcBef>
        <a:spcAft>
          <a:spcPts val="0"/>
        </a:spcAft>
        <a:buClrTx/>
        <a:buSzTx/>
        <a:buFontTx/>
        <a:buNone/>
        <a:tabLst/>
        <a:defRPr sz="1300" b="0" i="0" u="none" strike="noStrike" cap="none" spc="0" baseline="0">
          <a:solidFill>
            <a:schemeClr val="accent1">
              <a:alpha val="70000"/>
            </a:schemeClr>
          </a:solidFill>
          <a:uFillTx/>
          <a:latin typeface="Tahoma"/>
          <a:ea typeface="Tahoma"/>
          <a:cs typeface="Tahoma"/>
          <a:sym typeface="Tahoma"/>
        </a:defRPr>
      </a:lvl2pPr>
      <a:lvl3pPr marL="0" marR="0" indent="554491" algn="l" defTabSz="554491" rtl="0" latinLnBrk="0">
        <a:lnSpc>
          <a:spcPct val="90000"/>
        </a:lnSpc>
        <a:spcBef>
          <a:spcPts val="600"/>
        </a:spcBef>
        <a:spcAft>
          <a:spcPts val="0"/>
        </a:spcAft>
        <a:buClrTx/>
        <a:buSzTx/>
        <a:buFontTx/>
        <a:buNone/>
        <a:tabLst/>
        <a:defRPr sz="1300" b="0" i="0" u="none" strike="noStrike" cap="none" spc="0" baseline="0">
          <a:solidFill>
            <a:schemeClr val="accent1">
              <a:alpha val="70000"/>
            </a:schemeClr>
          </a:solidFill>
          <a:uFillTx/>
          <a:latin typeface="Tahoma"/>
          <a:ea typeface="Tahoma"/>
          <a:cs typeface="Tahoma"/>
          <a:sym typeface="Tahoma"/>
        </a:defRPr>
      </a:lvl3pPr>
      <a:lvl4pPr marL="0" marR="0" indent="831737" algn="l" defTabSz="554491" rtl="0" latinLnBrk="0">
        <a:lnSpc>
          <a:spcPct val="90000"/>
        </a:lnSpc>
        <a:spcBef>
          <a:spcPts val="600"/>
        </a:spcBef>
        <a:spcAft>
          <a:spcPts val="0"/>
        </a:spcAft>
        <a:buClrTx/>
        <a:buSzTx/>
        <a:buFontTx/>
        <a:buNone/>
        <a:tabLst/>
        <a:defRPr sz="1300" b="0" i="0" u="none" strike="noStrike" cap="none" spc="0" baseline="0">
          <a:solidFill>
            <a:schemeClr val="accent1">
              <a:alpha val="70000"/>
            </a:schemeClr>
          </a:solidFill>
          <a:uFillTx/>
          <a:latin typeface="Tahoma"/>
          <a:ea typeface="Tahoma"/>
          <a:cs typeface="Tahoma"/>
          <a:sym typeface="Tahoma"/>
        </a:defRPr>
      </a:lvl4pPr>
      <a:lvl5pPr marL="0" marR="0" indent="1108983" algn="l" defTabSz="554491" rtl="0" latinLnBrk="0">
        <a:lnSpc>
          <a:spcPct val="90000"/>
        </a:lnSpc>
        <a:spcBef>
          <a:spcPts val="600"/>
        </a:spcBef>
        <a:spcAft>
          <a:spcPts val="0"/>
        </a:spcAft>
        <a:buClrTx/>
        <a:buSzTx/>
        <a:buFontTx/>
        <a:buNone/>
        <a:tabLst/>
        <a:defRPr sz="1300" b="0" i="0" u="none" strike="noStrike" cap="none" spc="0" baseline="0">
          <a:solidFill>
            <a:schemeClr val="accent1">
              <a:alpha val="70000"/>
            </a:schemeClr>
          </a:solidFill>
          <a:uFillTx/>
          <a:latin typeface="Tahoma"/>
          <a:ea typeface="Tahoma"/>
          <a:cs typeface="Tahoma"/>
          <a:sym typeface="Tahoma"/>
        </a:defRPr>
      </a:lvl5pPr>
      <a:lvl6pPr marL="1566439" marR="0" indent="-180209" algn="l" defTabSz="554491" rtl="0" latinLnBrk="0">
        <a:lnSpc>
          <a:spcPct val="90000"/>
        </a:lnSpc>
        <a:spcBef>
          <a:spcPts val="600"/>
        </a:spcBef>
        <a:spcAft>
          <a:spcPts val="0"/>
        </a:spcAft>
        <a:buClrTx/>
        <a:buSzPct val="100000"/>
        <a:buFontTx/>
        <a:buChar char="•"/>
        <a:tabLst/>
        <a:defRPr sz="1300" b="0" i="0" u="none" strike="noStrike" cap="none" spc="0" baseline="0">
          <a:solidFill>
            <a:schemeClr val="accent1">
              <a:alpha val="70000"/>
            </a:schemeClr>
          </a:solidFill>
          <a:uFillTx/>
          <a:latin typeface="Tahoma"/>
          <a:ea typeface="Tahoma"/>
          <a:cs typeface="Tahoma"/>
          <a:sym typeface="Tahoma"/>
        </a:defRPr>
      </a:lvl6pPr>
      <a:lvl7pPr marL="1843686" marR="0" indent="-180209" algn="l" defTabSz="554491" rtl="0" latinLnBrk="0">
        <a:lnSpc>
          <a:spcPct val="90000"/>
        </a:lnSpc>
        <a:spcBef>
          <a:spcPts val="600"/>
        </a:spcBef>
        <a:spcAft>
          <a:spcPts val="0"/>
        </a:spcAft>
        <a:buClrTx/>
        <a:buSzPct val="100000"/>
        <a:buFontTx/>
        <a:buChar char="•"/>
        <a:tabLst/>
        <a:defRPr sz="1300" b="0" i="0" u="none" strike="noStrike" cap="none" spc="0" baseline="0">
          <a:solidFill>
            <a:schemeClr val="accent1">
              <a:alpha val="70000"/>
            </a:schemeClr>
          </a:solidFill>
          <a:uFillTx/>
          <a:latin typeface="Tahoma"/>
          <a:ea typeface="Tahoma"/>
          <a:cs typeface="Tahoma"/>
          <a:sym typeface="Tahoma"/>
        </a:defRPr>
      </a:lvl7pPr>
      <a:lvl8pPr marL="2120932" marR="0" indent="-180209" algn="l" defTabSz="554491" rtl="0" latinLnBrk="0">
        <a:lnSpc>
          <a:spcPct val="90000"/>
        </a:lnSpc>
        <a:spcBef>
          <a:spcPts val="600"/>
        </a:spcBef>
        <a:spcAft>
          <a:spcPts val="0"/>
        </a:spcAft>
        <a:buClrTx/>
        <a:buSzPct val="100000"/>
        <a:buFontTx/>
        <a:buChar char="•"/>
        <a:tabLst/>
        <a:defRPr sz="1300" b="0" i="0" u="none" strike="noStrike" cap="none" spc="0" baseline="0">
          <a:solidFill>
            <a:schemeClr val="accent1">
              <a:alpha val="70000"/>
            </a:schemeClr>
          </a:solidFill>
          <a:uFillTx/>
          <a:latin typeface="Tahoma"/>
          <a:ea typeface="Tahoma"/>
          <a:cs typeface="Tahoma"/>
          <a:sym typeface="Tahoma"/>
        </a:defRPr>
      </a:lvl8pPr>
      <a:lvl9pPr marL="2398178" marR="0" indent="-180209" algn="l" defTabSz="554491" rtl="0" latinLnBrk="0">
        <a:lnSpc>
          <a:spcPct val="90000"/>
        </a:lnSpc>
        <a:spcBef>
          <a:spcPts val="600"/>
        </a:spcBef>
        <a:spcAft>
          <a:spcPts val="0"/>
        </a:spcAft>
        <a:buClrTx/>
        <a:buSzPct val="100000"/>
        <a:buFontTx/>
        <a:buChar char="•"/>
        <a:tabLst/>
        <a:defRPr sz="1300" b="0" i="0" u="none" strike="noStrike" cap="none" spc="0" baseline="0">
          <a:solidFill>
            <a:schemeClr val="accent1">
              <a:alpha val="70000"/>
            </a:schemeClr>
          </a:solidFill>
          <a:uFillTx/>
          <a:latin typeface="Tahoma"/>
          <a:ea typeface="Tahoma"/>
          <a:cs typeface="Tahoma"/>
          <a:sym typeface="Tahoma"/>
        </a:defRPr>
      </a:lvl9pPr>
    </p:bodyStyle>
    <p:otherStyle>
      <a:lvl1pPr marL="0" marR="0" indent="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1pPr>
      <a:lvl2pPr marL="0" marR="0" indent="4572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2pPr>
      <a:lvl3pPr marL="0" marR="0" indent="9144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3pPr>
      <a:lvl4pPr marL="0" marR="0" indent="13716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4pPr>
      <a:lvl5pPr marL="0" marR="0" indent="18288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5pPr>
      <a:lvl6pPr marL="0" marR="0" indent="22860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6pPr>
      <a:lvl7pPr marL="0" marR="0" indent="27432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7pPr>
      <a:lvl8pPr marL="0" marR="0" indent="32004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8pPr>
      <a:lvl9pPr marL="0" marR="0" indent="3657600" algn="r" defTabSz="914400" rtl="0" latinLnBrk="0">
        <a:lnSpc>
          <a:spcPct val="100000"/>
        </a:lnSpc>
        <a:spcBef>
          <a:spcPts val="0"/>
        </a:spcBef>
        <a:spcAft>
          <a:spcPts val="0"/>
        </a:spcAft>
        <a:buClrTx/>
        <a:buSzTx/>
        <a:buFontTx/>
        <a:buNone/>
        <a:tabLst/>
        <a:defRPr sz="1200" b="0" i="0" u="none" strike="noStrike" cap="none" spc="0" baseline="0">
          <a:solidFill>
            <a:schemeClr val="tx1"/>
          </a:solidFill>
          <a:uFillTx/>
          <a:latin typeface="+mn-lt"/>
          <a:ea typeface="+mn-ea"/>
          <a:cs typeface="+mn-cs"/>
          <a:sym typeface="Calibri"/>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A8DBB403-C312-4A81-A56D-3648BBA79A19}"/>
              </a:ext>
            </a:extLst>
          </p:cNvPr>
          <p:cNvSpPr>
            <a:spLocks noGrp="1" noChangeArrowheads="1"/>
          </p:cNvSpPr>
          <p:nvPr>
            <p:ph type="title"/>
          </p:nvPr>
        </p:nvSpPr>
        <p:spPr bwMode="auto">
          <a:xfrm>
            <a:off x="609600" y="274638"/>
            <a:ext cx="109728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ru-RU" altLang="ru-RU"/>
              <a:t>Образец заголовка</a:t>
            </a:r>
          </a:p>
        </p:txBody>
      </p:sp>
      <p:sp>
        <p:nvSpPr>
          <p:cNvPr id="1027" name="Rectangle 3">
            <a:extLst>
              <a:ext uri="{FF2B5EF4-FFF2-40B4-BE49-F238E27FC236}">
                <a16:creationId xmlns:a16="http://schemas.microsoft.com/office/drawing/2014/main" id="{5C171368-13B8-4FED-9490-ED6E636FA6EF}"/>
              </a:ext>
            </a:extLst>
          </p:cNvPr>
          <p:cNvSpPr>
            <a:spLocks noGrp="1" noChangeArrowheads="1"/>
          </p:cNvSpPr>
          <p:nvPr>
            <p:ph type="body" idx="1"/>
          </p:nvPr>
        </p:nvSpPr>
        <p:spPr bwMode="auto">
          <a:xfrm>
            <a:off x="609600" y="1600201"/>
            <a:ext cx="109728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ru-RU" altLang="ru-RU"/>
              <a:t>Образец текста</a:t>
            </a:r>
          </a:p>
          <a:p>
            <a:pPr lvl="1"/>
            <a:r>
              <a:rPr lang="ru-RU" altLang="ru-RU"/>
              <a:t>Второй уровень</a:t>
            </a:r>
          </a:p>
          <a:p>
            <a:pPr lvl="2"/>
            <a:r>
              <a:rPr lang="ru-RU" altLang="ru-RU"/>
              <a:t>Третий уровень</a:t>
            </a:r>
          </a:p>
          <a:p>
            <a:pPr lvl="3"/>
            <a:r>
              <a:rPr lang="ru-RU" altLang="ru-RU"/>
              <a:t>Четвертый уровень</a:t>
            </a:r>
          </a:p>
          <a:p>
            <a:pPr lvl="4"/>
            <a:r>
              <a:rPr lang="ru-RU" altLang="ru-RU"/>
              <a:t>Пятый уровень</a:t>
            </a:r>
          </a:p>
        </p:txBody>
      </p:sp>
      <p:sp>
        <p:nvSpPr>
          <p:cNvPr id="7172" name="Rectangle 4">
            <a:extLst>
              <a:ext uri="{FF2B5EF4-FFF2-40B4-BE49-F238E27FC236}">
                <a16:creationId xmlns:a16="http://schemas.microsoft.com/office/drawing/2014/main" id="{B9DA4A8D-5EAF-4C93-B4DD-A19488ECBD88}"/>
              </a:ext>
            </a:extLst>
          </p:cNvPr>
          <p:cNvSpPr>
            <a:spLocks noGrp="1" noChangeArrowheads="1"/>
          </p:cNvSpPr>
          <p:nvPr>
            <p:ph type="dt" sz="half" idx="2"/>
          </p:nvPr>
        </p:nvSpPr>
        <p:spPr bwMode="auto">
          <a:xfrm>
            <a:off x="609600" y="6245225"/>
            <a:ext cx="28448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eaLnBrk="1" hangingPunct="1">
              <a:defRPr sz="1400">
                <a:latin typeface="+mn-lt"/>
              </a:defRPr>
            </a:lvl1pPr>
          </a:lstStyle>
          <a:p>
            <a:pPr>
              <a:defRPr/>
            </a:pPr>
            <a:endParaRPr lang="ru-RU" altLang="ru-RU"/>
          </a:p>
        </p:txBody>
      </p:sp>
      <p:sp>
        <p:nvSpPr>
          <p:cNvPr id="7173" name="Rectangle 5">
            <a:extLst>
              <a:ext uri="{FF2B5EF4-FFF2-40B4-BE49-F238E27FC236}">
                <a16:creationId xmlns:a16="http://schemas.microsoft.com/office/drawing/2014/main" id="{D52692F4-DFB3-4328-9D6C-02AAB26634E9}"/>
              </a:ext>
            </a:extLst>
          </p:cNvPr>
          <p:cNvSpPr>
            <a:spLocks noGrp="1" noChangeArrowheads="1"/>
          </p:cNvSpPr>
          <p:nvPr>
            <p:ph type="ftr" sz="quarter" idx="3"/>
          </p:nvPr>
        </p:nvSpPr>
        <p:spPr bwMode="auto">
          <a:xfrm>
            <a:off x="4165600" y="6245225"/>
            <a:ext cx="38608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algn="ctr" eaLnBrk="1" hangingPunct="1">
              <a:defRPr sz="1400">
                <a:latin typeface="+mn-lt"/>
              </a:defRPr>
            </a:lvl1pPr>
          </a:lstStyle>
          <a:p>
            <a:pPr>
              <a:defRPr/>
            </a:pPr>
            <a:endParaRPr lang="ru-RU" altLang="ru-RU"/>
          </a:p>
        </p:txBody>
      </p:sp>
      <p:sp>
        <p:nvSpPr>
          <p:cNvPr id="7174" name="Rectangle 6">
            <a:extLst>
              <a:ext uri="{FF2B5EF4-FFF2-40B4-BE49-F238E27FC236}">
                <a16:creationId xmlns:a16="http://schemas.microsoft.com/office/drawing/2014/main" id="{3E99556C-4336-4405-BA15-FB6C0EE2A295}"/>
              </a:ext>
            </a:extLst>
          </p:cNvPr>
          <p:cNvSpPr>
            <a:spLocks noGrp="1" noChangeArrowheads="1"/>
          </p:cNvSpPr>
          <p:nvPr>
            <p:ph type="sldNum" sz="quarter" idx="4"/>
          </p:nvPr>
        </p:nvSpPr>
        <p:spPr bwMode="auto">
          <a:xfrm>
            <a:off x="8737600" y="6245225"/>
            <a:ext cx="28448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algn="r" eaLnBrk="1" hangingPunct="1">
              <a:defRPr sz="1400">
                <a:latin typeface="Arial" panose="020B0604020202020204" pitchFamily="34" charset="0"/>
              </a:defRPr>
            </a:lvl1pPr>
          </a:lstStyle>
          <a:p>
            <a:pPr>
              <a:defRPr/>
            </a:pPr>
            <a:fld id="{A6D5E95E-8CBD-458B-9761-76B4F67E0732}" type="slidenum">
              <a:rPr lang="ru-RU" altLang="ru-RU"/>
              <a:pPr>
                <a:defRPr/>
              </a:pPr>
              <a:t>‹#›</a:t>
            </a:fld>
            <a:endParaRPr lang="ru-RU" altLang="ru-RU"/>
          </a:p>
        </p:txBody>
      </p:sp>
      <p:pic>
        <p:nvPicPr>
          <p:cNvPr id="1031" name="Picture 7" descr="shablon_slide_logo_b2b">
            <a:extLst>
              <a:ext uri="{FF2B5EF4-FFF2-40B4-BE49-F238E27FC236}">
                <a16:creationId xmlns:a16="http://schemas.microsoft.com/office/drawing/2014/main" id="{71E351E7-25BD-4F9B-9352-C1B714937CC0}"/>
              </a:ext>
            </a:extLst>
          </p:cNvPr>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0" y="6178550"/>
            <a:ext cx="12192000" cy="679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32" name="Text Box 8">
            <a:extLst>
              <a:ext uri="{FF2B5EF4-FFF2-40B4-BE49-F238E27FC236}">
                <a16:creationId xmlns:a16="http://schemas.microsoft.com/office/drawing/2014/main" id="{80972C14-BE84-4100-8893-314C07E23303}"/>
              </a:ext>
            </a:extLst>
          </p:cNvPr>
          <p:cNvSpPr txBox="1">
            <a:spLocks noChangeArrowheads="1"/>
          </p:cNvSpPr>
          <p:nvPr/>
        </p:nvSpPr>
        <p:spPr bwMode="auto">
          <a:xfrm>
            <a:off x="8140700" y="6400800"/>
            <a:ext cx="3793067" cy="304800"/>
          </a:xfrm>
          <a:prstGeom prst="rect">
            <a:avLst/>
          </a:prstGeom>
          <a:noFill/>
          <a:ln>
            <a:noFill/>
          </a:ln>
          <a:effectLst/>
        </p:spPr>
        <p:txBody>
          <a:bodyPr>
            <a:spAutoFit/>
          </a:bodyPr>
          <a:lstStyle>
            <a:lvl1pPr>
              <a:defRPr sz="2400">
                <a:solidFill>
                  <a:schemeClr val="tx1"/>
                </a:solidFill>
                <a:latin typeface="TornadoCyr-Light"/>
              </a:defRPr>
            </a:lvl1pPr>
            <a:lvl2pPr marL="742950" indent="-285750">
              <a:defRPr sz="2400">
                <a:solidFill>
                  <a:schemeClr val="tx1"/>
                </a:solidFill>
                <a:latin typeface="TornadoCyr-Light"/>
              </a:defRPr>
            </a:lvl2pPr>
            <a:lvl3pPr marL="1143000" indent="-228600">
              <a:defRPr sz="2400">
                <a:solidFill>
                  <a:schemeClr val="tx1"/>
                </a:solidFill>
                <a:latin typeface="TornadoCyr-Light"/>
              </a:defRPr>
            </a:lvl3pPr>
            <a:lvl4pPr marL="1600200" indent="-228600">
              <a:defRPr sz="2400">
                <a:solidFill>
                  <a:schemeClr val="tx1"/>
                </a:solidFill>
                <a:latin typeface="TornadoCyr-Light"/>
              </a:defRPr>
            </a:lvl4pPr>
            <a:lvl5pPr marL="2057400" indent="-228600">
              <a:defRPr sz="2400">
                <a:solidFill>
                  <a:schemeClr val="tx1"/>
                </a:solidFill>
                <a:latin typeface="TornadoCyr-Light"/>
              </a:defRPr>
            </a:lvl5pPr>
            <a:lvl6pPr marL="2514600" indent="-228600" eaLnBrk="0" fontAlgn="base" hangingPunct="0">
              <a:spcBef>
                <a:spcPct val="0"/>
              </a:spcBef>
              <a:spcAft>
                <a:spcPct val="0"/>
              </a:spcAft>
              <a:defRPr sz="2400">
                <a:solidFill>
                  <a:schemeClr val="tx1"/>
                </a:solidFill>
                <a:latin typeface="TornadoCyr-Light"/>
              </a:defRPr>
            </a:lvl6pPr>
            <a:lvl7pPr marL="2971800" indent="-228600" eaLnBrk="0" fontAlgn="base" hangingPunct="0">
              <a:spcBef>
                <a:spcPct val="0"/>
              </a:spcBef>
              <a:spcAft>
                <a:spcPct val="0"/>
              </a:spcAft>
              <a:defRPr sz="2400">
                <a:solidFill>
                  <a:schemeClr val="tx1"/>
                </a:solidFill>
                <a:latin typeface="TornadoCyr-Light"/>
              </a:defRPr>
            </a:lvl7pPr>
            <a:lvl8pPr marL="3429000" indent="-228600" eaLnBrk="0" fontAlgn="base" hangingPunct="0">
              <a:spcBef>
                <a:spcPct val="0"/>
              </a:spcBef>
              <a:spcAft>
                <a:spcPct val="0"/>
              </a:spcAft>
              <a:defRPr sz="2400">
                <a:solidFill>
                  <a:schemeClr val="tx1"/>
                </a:solidFill>
                <a:latin typeface="TornadoCyr-Light"/>
              </a:defRPr>
            </a:lvl8pPr>
            <a:lvl9pPr marL="3886200" indent="-228600" eaLnBrk="0" fontAlgn="base" hangingPunct="0">
              <a:spcBef>
                <a:spcPct val="0"/>
              </a:spcBef>
              <a:spcAft>
                <a:spcPct val="0"/>
              </a:spcAft>
              <a:defRPr sz="2400">
                <a:solidFill>
                  <a:schemeClr val="tx1"/>
                </a:solidFill>
                <a:latin typeface="TornadoCyr-Light"/>
              </a:defRPr>
            </a:lvl9pPr>
          </a:lstStyle>
          <a:p>
            <a:pPr algn="r">
              <a:spcBef>
                <a:spcPct val="50000"/>
              </a:spcBef>
              <a:defRPr/>
            </a:pPr>
            <a:fld id="{02E33B97-20D5-4C74-A564-B4A4CD0E1246}" type="slidenum">
              <a:rPr lang="ru-RU" altLang="ru-RU" sz="1400" smtClean="0">
                <a:solidFill>
                  <a:schemeClr val="bg1"/>
                </a:solidFill>
              </a:rPr>
              <a:pPr algn="r">
                <a:spcBef>
                  <a:spcPct val="50000"/>
                </a:spcBef>
                <a:defRPr/>
              </a:pPr>
              <a:t>‹#›</a:t>
            </a:fld>
            <a:endParaRPr lang="en-US" altLang="ru-RU" sz="2400">
              <a:latin typeface="Times" panose="02020603050405020304" pitchFamily="18" charset="0"/>
            </a:endParaRPr>
          </a:p>
        </p:txBody>
      </p:sp>
    </p:spTree>
    <p:extLst>
      <p:ext uri="{BB962C8B-B14F-4D97-AF65-F5344CB8AC3E}">
        <p14:creationId xmlns:p14="http://schemas.microsoft.com/office/powerpoint/2010/main" val="2437309292"/>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ransition spd="med">
    <p:strips dir="ld"/>
  </p:transition>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fontAlgn="base">
        <a:spcBef>
          <a:spcPct val="0"/>
        </a:spcBef>
        <a:spcAft>
          <a:spcPct val="0"/>
        </a:spcAft>
        <a:defRPr sz="4400">
          <a:solidFill>
            <a:schemeClr val="tx2"/>
          </a:solidFill>
          <a:latin typeface="Arial" pitchFamily="34" charset="0"/>
        </a:defRPr>
      </a:lvl6pPr>
      <a:lvl7pPr marL="914400" algn="ctr" rtl="0" fontAlgn="base">
        <a:spcBef>
          <a:spcPct val="0"/>
        </a:spcBef>
        <a:spcAft>
          <a:spcPct val="0"/>
        </a:spcAft>
        <a:defRPr sz="4400">
          <a:solidFill>
            <a:schemeClr val="tx2"/>
          </a:solidFill>
          <a:latin typeface="Arial" pitchFamily="34" charset="0"/>
        </a:defRPr>
      </a:lvl7pPr>
      <a:lvl8pPr marL="1371600" algn="ctr" rtl="0" fontAlgn="base">
        <a:spcBef>
          <a:spcPct val="0"/>
        </a:spcBef>
        <a:spcAft>
          <a:spcPct val="0"/>
        </a:spcAft>
        <a:defRPr sz="4400">
          <a:solidFill>
            <a:schemeClr val="tx2"/>
          </a:solidFill>
          <a:latin typeface="Arial" pitchFamily="34" charset="0"/>
        </a:defRPr>
      </a:lvl8pPr>
      <a:lvl9pPr marL="1828800" algn="ctr" rtl="0" fontAlgn="base">
        <a:spcBef>
          <a:spcPct val="0"/>
        </a:spcBef>
        <a:spcAft>
          <a:spcPct val="0"/>
        </a:spcAft>
        <a:defRPr sz="4400">
          <a:solidFill>
            <a:schemeClr val="tx2"/>
          </a:solidFill>
          <a:latin typeface="Arial"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125568449"/>
      </p:ext>
    </p:extLst>
  </p:cSld>
  <p:clrMap bg1="lt1" tx1="dk1" bg2="lt2" tx2="dk2" accent1="accent1" accent2="accent2" accent3="accent3" accent4="accent4" accent5="accent5" accent6="accent6" hlink="hlink" folHlink="folHlink"/>
  <p:sldLayoutIdLst>
    <p:sldLayoutId id="2147483688" r:id="rId1"/>
    <p:sldLayoutId id="2147483689" r:id="rId2"/>
    <p:sldLayoutId id="2147483690" r:id="rId3"/>
    <p:sldLayoutId id="2147483691" r:id="rId4"/>
    <p:sldLayoutId id="2147483692" r:id="rId5"/>
    <p:sldLayoutId id="2147483693" r:id="rId6"/>
    <p:sldLayoutId id="2147483694" r:id="rId7"/>
    <p:sldLayoutId id="2147483695" r:id="rId8"/>
    <p:sldLayoutId id="2147483696" r:id="rId9"/>
    <p:sldLayoutId id="2147483697" r:id="rId10"/>
    <p:sldLayoutId id="2147483698" r:id="rId11"/>
    <p:sldLayoutId id="2147483699" r:id="rId12"/>
    <p:sldLayoutId id="2147483700" r:id="rId13"/>
    <p:sldLayoutId id="2147483701" r:id="rId14"/>
  </p:sldLayoutIdLst>
  <p:txStyles>
    <p:titleStyle>
      <a:lvl1pPr algn="l" defTabSz="457200" rtl="0" eaLnBrk="1" latinLnBrk="0" hangingPunct="1">
        <a:lnSpc>
          <a:spcPct val="90000"/>
        </a:lnSpc>
        <a:spcBef>
          <a:spcPct val="0"/>
        </a:spcBef>
        <a:buNone/>
        <a:defRPr sz="2200" kern="1200">
          <a:solidFill>
            <a:schemeClr val="tx1"/>
          </a:solidFill>
          <a:latin typeface="+mj-lt"/>
          <a:ea typeface="+mj-ea"/>
          <a:cs typeface="+mj-cs"/>
        </a:defRPr>
      </a:lvl1pPr>
    </p:titleStyle>
    <p:bodyStyle>
      <a:lvl1pPr marL="114300" indent="-114300" algn="l" defTabSz="4572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1pPr>
      <a:lvl2pPr marL="342900" indent="-114300" algn="l" defTabSz="457200" rtl="0" eaLnBrk="1" latinLnBrk="0" hangingPunct="1">
        <a:lnSpc>
          <a:spcPct val="90000"/>
        </a:lnSpc>
        <a:spcBef>
          <a:spcPts val="250"/>
        </a:spcBef>
        <a:buFont typeface="Arial" panose="020B0604020202020204" pitchFamily="34" charset="0"/>
        <a:buChar char="•"/>
        <a:defRPr sz="1200" kern="1200">
          <a:solidFill>
            <a:schemeClr val="tx1"/>
          </a:solidFill>
          <a:latin typeface="+mn-lt"/>
          <a:ea typeface="+mn-ea"/>
          <a:cs typeface="+mn-cs"/>
        </a:defRPr>
      </a:lvl2pPr>
      <a:lvl3pPr marL="571500" indent="-114300" algn="l" defTabSz="457200" rtl="0" eaLnBrk="1" latinLnBrk="0" hangingPunct="1">
        <a:lnSpc>
          <a:spcPct val="90000"/>
        </a:lnSpc>
        <a:spcBef>
          <a:spcPts val="250"/>
        </a:spcBef>
        <a:buFont typeface="Arial" panose="020B0604020202020204" pitchFamily="34" charset="0"/>
        <a:buChar char="•"/>
        <a:defRPr sz="1000" kern="1200">
          <a:solidFill>
            <a:schemeClr val="tx1"/>
          </a:solidFill>
          <a:latin typeface="+mn-lt"/>
          <a:ea typeface="+mn-ea"/>
          <a:cs typeface="+mn-cs"/>
        </a:defRPr>
      </a:lvl3pPr>
      <a:lvl4pPr marL="800100" indent="-114300" algn="l" defTabSz="457200" rtl="0" eaLnBrk="1" latinLnBrk="0" hangingPunct="1">
        <a:lnSpc>
          <a:spcPct val="90000"/>
        </a:lnSpc>
        <a:spcBef>
          <a:spcPts val="250"/>
        </a:spcBef>
        <a:buFont typeface="Arial" panose="020B0604020202020204" pitchFamily="34" charset="0"/>
        <a:buChar char="•"/>
        <a:defRPr sz="900" kern="1200">
          <a:solidFill>
            <a:schemeClr val="tx1"/>
          </a:solidFill>
          <a:latin typeface="+mn-lt"/>
          <a:ea typeface="+mn-ea"/>
          <a:cs typeface="+mn-cs"/>
        </a:defRPr>
      </a:lvl4pPr>
      <a:lvl5pPr marL="1028700" indent="-114300" algn="l" defTabSz="457200" rtl="0" eaLnBrk="1" latinLnBrk="0" hangingPunct="1">
        <a:lnSpc>
          <a:spcPct val="90000"/>
        </a:lnSpc>
        <a:spcBef>
          <a:spcPts val="250"/>
        </a:spcBef>
        <a:buFont typeface="Arial" panose="020B0604020202020204" pitchFamily="34" charset="0"/>
        <a:buChar char="•"/>
        <a:defRPr sz="900" kern="1200">
          <a:solidFill>
            <a:schemeClr val="tx1"/>
          </a:solidFill>
          <a:latin typeface="+mn-lt"/>
          <a:ea typeface="+mn-ea"/>
          <a:cs typeface="+mn-cs"/>
        </a:defRPr>
      </a:lvl5pPr>
      <a:lvl6pPr marL="1257300" indent="-114300" algn="l" defTabSz="457200" rtl="0" eaLnBrk="1" latinLnBrk="0" hangingPunct="1">
        <a:lnSpc>
          <a:spcPct val="90000"/>
        </a:lnSpc>
        <a:spcBef>
          <a:spcPts val="250"/>
        </a:spcBef>
        <a:buFont typeface="Arial" panose="020B0604020202020204" pitchFamily="34" charset="0"/>
        <a:buChar char="•"/>
        <a:defRPr sz="900" kern="1200">
          <a:solidFill>
            <a:schemeClr val="tx1"/>
          </a:solidFill>
          <a:latin typeface="+mn-lt"/>
          <a:ea typeface="+mn-ea"/>
          <a:cs typeface="+mn-cs"/>
        </a:defRPr>
      </a:lvl6pPr>
      <a:lvl7pPr marL="1485900" indent="-114300" algn="l" defTabSz="457200" rtl="0" eaLnBrk="1" latinLnBrk="0" hangingPunct="1">
        <a:lnSpc>
          <a:spcPct val="90000"/>
        </a:lnSpc>
        <a:spcBef>
          <a:spcPts val="250"/>
        </a:spcBef>
        <a:buFont typeface="Arial" panose="020B0604020202020204" pitchFamily="34" charset="0"/>
        <a:buChar char="•"/>
        <a:defRPr sz="900" kern="1200">
          <a:solidFill>
            <a:schemeClr val="tx1"/>
          </a:solidFill>
          <a:latin typeface="+mn-lt"/>
          <a:ea typeface="+mn-ea"/>
          <a:cs typeface="+mn-cs"/>
        </a:defRPr>
      </a:lvl7pPr>
      <a:lvl8pPr marL="1714500" indent="-114300" algn="l" defTabSz="457200" rtl="0" eaLnBrk="1" latinLnBrk="0" hangingPunct="1">
        <a:lnSpc>
          <a:spcPct val="90000"/>
        </a:lnSpc>
        <a:spcBef>
          <a:spcPts val="250"/>
        </a:spcBef>
        <a:buFont typeface="Arial" panose="020B0604020202020204" pitchFamily="34" charset="0"/>
        <a:buChar char="•"/>
        <a:defRPr sz="900" kern="1200">
          <a:solidFill>
            <a:schemeClr val="tx1"/>
          </a:solidFill>
          <a:latin typeface="+mn-lt"/>
          <a:ea typeface="+mn-ea"/>
          <a:cs typeface="+mn-cs"/>
        </a:defRPr>
      </a:lvl8pPr>
      <a:lvl9pPr marL="1943100" indent="-114300" algn="l" defTabSz="457200" rtl="0" eaLnBrk="1" latinLnBrk="0" hangingPunct="1">
        <a:lnSpc>
          <a:spcPct val="90000"/>
        </a:lnSpc>
        <a:spcBef>
          <a:spcPts val="250"/>
        </a:spcBef>
        <a:buFont typeface="Arial" panose="020B0604020202020204" pitchFamily="34" charset="0"/>
        <a:buChar char="•"/>
        <a:defRPr sz="900" kern="1200">
          <a:solidFill>
            <a:schemeClr val="tx1"/>
          </a:solidFill>
          <a:latin typeface="+mn-lt"/>
          <a:ea typeface="+mn-ea"/>
          <a:cs typeface="+mn-cs"/>
        </a:defRPr>
      </a:lvl9pPr>
    </p:bodyStyle>
    <p:otherStyle>
      <a:defPPr>
        <a:defRPr lang="ru-RU"/>
      </a:defPPr>
      <a:lvl1pPr marL="0" algn="l" defTabSz="457200" rtl="0" eaLnBrk="1" latinLnBrk="0" hangingPunct="1">
        <a:defRPr sz="900" kern="1200">
          <a:solidFill>
            <a:schemeClr val="tx1"/>
          </a:solidFill>
          <a:latin typeface="+mn-lt"/>
          <a:ea typeface="+mn-ea"/>
          <a:cs typeface="+mn-cs"/>
        </a:defRPr>
      </a:lvl1pPr>
      <a:lvl2pPr marL="228600" algn="l" defTabSz="457200" rtl="0" eaLnBrk="1" latinLnBrk="0" hangingPunct="1">
        <a:defRPr sz="900" kern="1200">
          <a:solidFill>
            <a:schemeClr val="tx1"/>
          </a:solidFill>
          <a:latin typeface="+mn-lt"/>
          <a:ea typeface="+mn-ea"/>
          <a:cs typeface="+mn-cs"/>
        </a:defRPr>
      </a:lvl2pPr>
      <a:lvl3pPr marL="457200" algn="l" defTabSz="457200" rtl="0" eaLnBrk="1" latinLnBrk="0" hangingPunct="1">
        <a:defRPr sz="900" kern="1200">
          <a:solidFill>
            <a:schemeClr val="tx1"/>
          </a:solidFill>
          <a:latin typeface="+mn-lt"/>
          <a:ea typeface="+mn-ea"/>
          <a:cs typeface="+mn-cs"/>
        </a:defRPr>
      </a:lvl3pPr>
      <a:lvl4pPr marL="685800" algn="l" defTabSz="457200" rtl="0" eaLnBrk="1" latinLnBrk="0" hangingPunct="1">
        <a:defRPr sz="900" kern="1200">
          <a:solidFill>
            <a:schemeClr val="tx1"/>
          </a:solidFill>
          <a:latin typeface="+mn-lt"/>
          <a:ea typeface="+mn-ea"/>
          <a:cs typeface="+mn-cs"/>
        </a:defRPr>
      </a:lvl4pPr>
      <a:lvl5pPr marL="914400" algn="l" defTabSz="457200" rtl="0" eaLnBrk="1" latinLnBrk="0" hangingPunct="1">
        <a:defRPr sz="900" kern="1200">
          <a:solidFill>
            <a:schemeClr val="tx1"/>
          </a:solidFill>
          <a:latin typeface="+mn-lt"/>
          <a:ea typeface="+mn-ea"/>
          <a:cs typeface="+mn-cs"/>
        </a:defRPr>
      </a:lvl5pPr>
      <a:lvl6pPr marL="1143000" algn="l" defTabSz="457200" rtl="0" eaLnBrk="1" latinLnBrk="0" hangingPunct="1">
        <a:defRPr sz="900" kern="1200">
          <a:solidFill>
            <a:schemeClr val="tx1"/>
          </a:solidFill>
          <a:latin typeface="+mn-lt"/>
          <a:ea typeface="+mn-ea"/>
          <a:cs typeface="+mn-cs"/>
        </a:defRPr>
      </a:lvl6pPr>
      <a:lvl7pPr marL="1371600" algn="l" defTabSz="457200" rtl="0" eaLnBrk="1" latinLnBrk="0" hangingPunct="1">
        <a:defRPr sz="900" kern="1200">
          <a:solidFill>
            <a:schemeClr val="tx1"/>
          </a:solidFill>
          <a:latin typeface="+mn-lt"/>
          <a:ea typeface="+mn-ea"/>
          <a:cs typeface="+mn-cs"/>
        </a:defRPr>
      </a:lvl7pPr>
      <a:lvl8pPr marL="1600200" algn="l" defTabSz="457200" rtl="0" eaLnBrk="1" latinLnBrk="0" hangingPunct="1">
        <a:defRPr sz="900" kern="1200">
          <a:solidFill>
            <a:schemeClr val="tx1"/>
          </a:solidFill>
          <a:latin typeface="+mn-lt"/>
          <a:ea typeface="+mn-ea"/>
          <a:cs typeface="+mn-cs"/>
        </a:defRPr>
      </a:lvl8pPr>
      <a:lvl9pPr marL="1828800" algn="l" defTabSz="457200" rtl="0" eaLnBrk="1" latinLnBrk="0" hangingPunct="1">
        <a:defRPr sz="9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8.xml"/><Relationship Id="rId4" Type="http://schemas.openxmlformats.org/officeDocument/2006/relationships/image" Target="../media/image6.pn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10.xml"/><Relationship Id="rId2" Type="http://schemas.openxmlformats.org/officeDocument/2006/relationships/tags" Target="../tags/tag9.xml"/><Relationship Id="rId1" Type="http://schemas.openxmlformats.org/officeDocument/2006/relationships/vmlDrawing" Target="../drawings/vmlDrawing9.vml"/><Relationship Id="rId5" Type="http://schemas.openxmlformats.org/officeDocument/2006/relationships/image" Target="../media/image7.emf"/><Relationship Id="rId4" Type="http://schemas.openxmlformats.org/officeDocument/2006/relationships/oleObject" Target="../embeddings/oleObject1.bin"/></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10.xml"/><Relationship Id="rId2" Type="http://schemas.openxmlformats.org/officeDocument/2006/relationships/tags" Target="../tags/tag10.xml"/><Relationship Id="rId1" Type="http://schemas.openxmlformats.org/officeDocument/2006/relationships/vmlDrawing" Target="../drawings/vmlDrawing10.vml"/><Relationship Id="rId5" Type="http://schemas.openxmlformats.org/officeDocument/2006/relationships/image" Target="../media/image7.emf"/><Relationship Id="rId4" Type="http://schemas.openxmlformats.org/officeDocument/2006/relationships/oleObject" Target="../embeddings/oleObject1.bin"/></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8.png"/><Relationship Id="rId1" Type="http://schemas.openxmlformats.org/officeDocument/2006/relationships/slideLayout" Target="../slideLayouts/slideLayout12.xml"/><Relationship Id="rId4" Type="http://schemas.openxmlformats.org/officeDocument/2006/relationships/image" Target="../media/image9.png"/></Relationships>
</file>

<file path=ppt/slides/_rels/slide14.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10.png"/><Relationship Id="rId1" Type="http://schemas.openxmlformats.org/officeDocument/2006/relationships/slideLayout" Target="../slideLayouts/slideLayout13.xml"/><Relationship Id="rId5" Type="http://schemas.openxmlformats.org/officeDocument/2006/relationships/image" Target="../media/image12.png"/><Relationship Id="rId4" Type="http://schemas.openxmlformats.org/officeDocument/2006/relationships/image" Target="../media/image11.png"/></Relationships>
</file>

<file path=ppt/slides/_rels/slide15.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13.png"/><Relationship Id="rId1" Type="http://schemas.openxmlformats.org/officeDocument/2006/relationships/slideLayout" Target="../slideLayouts/slideLayout12.xml"/><Relationship Id="rId4" Type="http://schemas.openxmlformats.org/officeDocument/2006/relationships/image" Target="../media/image14.png"/></Relationships>
</file>

<file path=ppt/slides/_rels/slide16.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15.png"/><Relationship Id="rId1" Type="http://schemas.openxmlformats.org/officeDocument/2006/relationships/slideLayout" Target="../slideLayouts/slideLayout12.xml"/><Relationship Id="rId4" Type="http://schemas.openxmlformats.org/officeDocument/2006/relationships/image" Target="../media/image16.png"/></Relationships>
</file>

<file path=ppt/slides/_rels/slide17.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17.png"/><Relationship Id="rId1" Type="http://schemas.openxmlformats.org/officeDocument/2006/relationships/slideLayout" Target="../slideLayouts/slideLayout12.xml"/><Relationship Id="rId4" Type="http://schemas.openxmlformats.org/officeDocument/2006/relationships/image" Target="../media/image18.png"/></Relationships>
</file>

<file path=ppt/slides/_rels/slide1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10.xml"/><Relationship Id="rId2" Type="http://schemas.openxmlformats.org/officeDocument/2006/relationships/tags" Target="../tags/tag1.xml"/><Relationship Id="rId1" Type="http://schemas.openxmlformats.org/officeDocument/2006/relationships/vmlDrawing" Target="../drawings/vmlDrawing1.vml"/><Relationship Id="rId5" Type="http://schemas.openxmlformats.org/officeDocument/2006/relationships/image" Target="../media/image7.emf"/><Relationship Id="rId4" Type="http://schemas.openxmlformats.org/officeDocument/2006/relationships/oleObject" Target="../embeddings/oleObject1.bin"/></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10.xml"/><Relationship Id="rId2" Type="http://schemas.openxmlformats.org/officeDocument/2006/relationships/tags" Target="../tags/tag11.xml"/><Relationship Id="rId1" Type="http://schemas.openxmlformats.org/officeDocument/2006/relationships/vmlDrawing" Target="../drawings/vmlDrawing11.vml"/><Relationship Id="rId5" Type="http://schemas.openxmlformats.org/officeDocument/2006/relationships/image" Target="../media/image7.emf"/><Relationship Id="rId4" Type="http://schemas.openxmlformats.org/officeDocument/2006/relationships/oleObject" Target="../embeddings/oleObject1.bin"/></Relationships>
</file>

<file path=ppt/slides/_rels/slide22.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2.xml"/><Relationship Id="rId1" Type="http://schemas.openxmlformats.org/officeDocument/2006/relationships/slideLayout" Target="../slideLayouts/slideLayout8.xml"/><Relationship Id="rId4" Type="http://schemas.openxmlformats.org/officeDocument/2006/relationships/image" Target="../media/image22.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10.xml"/><Relationship Id="rId2" Type="http://schemas.openxmlformats.org/officeDocument/2006/relationships/tags" Target="../tags/tag2.xml"/><Relationship Id="rId1" Type="http://schemas.openxmlformats.org/officeDocument/2006/relationships/vmlDrawing" Target="../drawings/vmlDrawing2.vml"/><Relationship Id="rId5" Type="http://schemas.openxmlformats.org/officeDocument/2006/relationships/image" Target="../media/image7.emf"/><Relationship Id="rId4" Type="http://schemas.openxmlformats.org/officeDocument/2006/relationships/oleObject" Target="../embeddings/oleObject1.bin"/></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10.xml"/><Relationship Id="rId2" Type="http://schemas.openxmlformats.org/officeDocument/2006/relationships/tags" Target="../tags/tag3.xml"/><Relationship Id="rId1" Type="http://schemas.openxmlformats.org/officeDocument/2006/relationships/vmlDrawing" Target="../drawings/vmlDrawing3.vml"/><Relationship Id="rId5" Type="http://schemas.openxmlformats.org/officeDocument/2006/relationships/image" Target="../media/image7.emf"/><Relationship Id="rId4" Type="http://schemas.openxmlformats.org/officeDocument/2006/relationships/oleObject" Target="../embeddings/oleObject1.bin"/></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10.xml"/><Relationship Id="rId2" Type="http://schemas.openxmlformats.org/officeDocument/2006/relationships/tags" Target="../tags/tag4.xml"/><Relationship Id="rId1" Type="http://schemas.openxmlformats.org/officeDocument/2006/relationships/vmlDrawing" Target="../drawings/vmlDrawing4.vml"/><Relationship Id="rId5" Type="http://schemas.openxmlformats.org/officeDocument/2006/relationships/image" Target="../media/image7.emf"/><Relationship Id="rId4" Type="http://schemas.openxmlformats.org/officeDocument/2006/relationships/oleObject" Target="../embeddings/oleObject1.bin"/></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10.xml"/><Relationship Id="rId2" Type="http://schemas.openxmlformats.org/officeDocument/2006/relationships/tags" Target="../tags/tag5.xml"/><Relationship Id="rId1" Type="http://schemas.openxmlformats.org/officeDocument/2006/relationships/vmlDrawing" Target="../drawings/vmlDrawing5.vml"/><Relationship Id="rId5" Type="http://schemas.openxmlformats.org/officeDocument/2006/relationships/image" Target="../media/image7.emf"/><Relationship Id="rId4" Type="http://schemas.openxmlformats.org/officeDocument/2006/relationships/oleObject" Target="../embeddings/oleObject1.bin"/></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10.xml"/><Relationship Id="rId2" Type="http://schemas.openxmlformats.org/officeDocument/2006/relationships/tags" Target="../tags/tag6.xml"/><Relationship Id="rId1" Type="http://schemas.openxmlformats.org/officeDocument/2006/relationships/vmlDrawing" Target="../drawings/vmlDrawing6.vml"/><Relationship Id="rId5" Type="http://schemas.openxmlformats.org/officeDocument/2006/relationships/image" Target="../media/image7.emf"/><Relationship Id="rId4" Type="http://schemas.openxmlformats.org/officeDocument/2006/relationships/oleObject" Target="../embeddings/oleObject1.bin"/></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10.xml"/><Relationship Id="rId2" Type="http://schemas.openxmlformats.org/officeDocument/2006/relationships/tags" Target="../tags/tag7.xml"/><Relationship Id="rId1" Type="http://schemas.openxmlformats.org/officeDocument/2006/relationships/vmlDrawing" Target="../drawings/vmlDrawing7.vml"/><Relationship Id="rId5" Type="http://schemas.openxmlformats.org/officeDocument/2006/relationships/image" Target="../media/image7.emf"/><Relationship Id="rId4" Type="http://schemas.openxmlformats.org/officeDocument/2006/relationships/oleObject" Target="../embeddings/oleObject1.bin"/></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10.xml"/><Relationship Id="rId2" Type="http://schemas.openxmlformats.org/officeDocument/2006/relationships/tags" Target="../tags/tag8.xml"/><Relationship Id="rId1" Type="http://schemas.openxmlformats.org/officeDocument/2006/relationships/vmlDrawing" Target="../drawings/vmlDrawing8.vml"/><Relationship Id="rId5" Type="http://schemas.openxmlformats.org/officeDocument/2006/relationships/image" Target="../media/image7.emf"/><Relationship Id="rId4" Type="http://schemas.openxmlformats.org/officeDocument/2006/relationships/oleObject" Target="../embeddings/oleObject1.bin"/></Relationships>
</file>

<file path=ppt/slides/slide1.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pic>
        <p:nvPicPr>
          <p:cNvPr id="6" name="Рисунок 5"/>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4" name="TextBox 3"/>
          <p:cNvSpPr txBox="1"/>
          <p:nvPr/>
        </p:nvSpPr>
        <p:spPr>
          <a:xfrm>
            <a:off x="549250" y="2273299"/>
            <a:ext cx="9244990" cy="120032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r>
              <a:rPr lang="ru-RU" sz="3600" dirty="0">
                <a:solidFill>
                  <a:schemeClr val="bg1"/>
                </a:solidFill>
                <a:latin typeface="IngoStem Bold" panose="020B0503020203020204" pitchFamily="34" charset="-52"/>
                <a:ea typeface="IngoStem Bold" panose="020B0503020203020204" pitchFamily="34" charset="-52"/>
              </a:rPr>
              <a:t>Страхование рисков цифрового депозитария и оператора размещения</a:t>
            </a:r>
          </a:p>
        </p:txBody>
      </p:sp>
      <p:sp>
        <p:nvSpPr>
          <p:cNvPr id="5" name="TextBox 4"/>
          <p:cNvSpPr txBox="1"/>
          <p:nvPr/>
        </p:nvSpPr>
        <p:spPr>
          <a:xfrm>
            <a:off x="549250" y="5027314"/>
            <a:ext cx="2085662" cy="83099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r>
              <a:rPr lang="ru-RU" sz="1600" dirty="0">
                <a:solidFill>
                  <a:schemeClr val="bg1"/>
                </a:solidFill>
                <a:latin typeface="IngoStem Light" panose="020B0503020203020204" pitchFamily="34" charset="-52"/>
                <a:ea typeface="IngoStem Bold" panose="020B0503020203020204" pitchFamily="34" charset="-52"/>
              </a:rPr>
              <a:t>Дмитрий Чугунов</a:t>
            </a:r>
          </a:p>
          <a:p>
            <a:endParaRPr lang="ru-RU" sz="1600" dirty="0">
              <a:solidFill>
                <a:schemeClr val="bg1"/>
              </a:solidFill>
              <a:latin typeface="IngoStem Light" panose="020B0503020203020204" pitchFamily="34" charset="-52"/>
              <a:ea typeface="IngoStem Bold" panose="020B0503020203020204" pitchFamily="34" charset="-52"/>
            </a:endParaRPr>
          </a:p>
          <a:p>
            <a:r>
              <a:rPr lang="ru-RU" sz="1600" dirty="0">
                <a:solidFill>
                  <a:schemeClr val="bg1"/>
                </a:solidFill>
                <a:latin typeface="IngoStem Light" panose="020B0503020203020204" pitchFamily="34" charset="-52"/>
                <a:ea typeface="IngoStem Bold" panose="020B0503020203020204" pitchFamily="34" charset="-52"/>
              </a:rPr>
              <a:t>Смоленск, 2026</a:t>
            </a:r>
            <a:endParaRPr lang="ru-RU" sz="1600" dirty="0">
              <a:solidFill>
                <a:schemeClr val="bg1"/>
              </a:solidFill>
              <a:latin typeface="IngoStem Bold" panose="020B0503020203020204" pitchFamily="34" charset="-52"/>
              <a:ea typeface="IngoStem Bold" panose="020B0503020203020204" pitchFamily="34" charset="-52"/>
            </a:endParaRPr>
          </a:p>
        </p:txBody>
      </p:sp>
      <p:sp>
        <p:nvSpPr>
          <p:cNvPr id="3" name="TextBox 2"/>
          <p:cNvSpPr txBox="1"/>
          <p:nvPr/>
        </p:nvSpPr>
        <p:spPr>
          <a:xfrm>
            <a:off x="9518883" y="6434241"/>
            <a:ext cx="2253915" cy="36933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r" defTabSz="914400" rtl="0" fontAlgn="auto" latinLnBrk="0" hangingPunct="0">
              <a:lnSpc>
                <a:spcPct val="100000"/>
              </a:lnSpc>
              <a:spcBef>
                <a:spcPts val="0"/>
              </a:spcBef>
              <a:spcAft>
                <a:spcPts val="0"/>
              </a:spcAft>
              <a:buClrTx/>
              <a:buSzTx/>
              <a:buFontTx/>
              <a:buNone/>
              <a:tabLst/>
            </a:pPr>
            <a:r>
              <a:rPr lang="ru-RU" sz="900" dirty="0">
                <a:solidFill>
                  <a:schemeClr val="bg1"/>
                </a:solidFill>
                <a:latin typeface="IngoStem Light" panose="020B0503020203020204" pitchFamily="34" charset="-52"/>
                <a:ea typeface="IngoStem Light" panose="020B0503020203020204" pitchFamily="34" charset="-52"/>
              </a:rPr>
              <a:t>10 июля 2026г.</a:t>
            </a:r>
          </a:p>
          <a:p>
            <a:pPr marL="0" marR="0" indent="0" algn="r" defTabSz="914400" rtl="0" fontAlgn="auto" latinLnBrk="0" hangingPunct="0">
              <a:lnSpc>
                <a:spcPct val="100000"/>
              </a:lnSpc>
              <a:spcBef>
                <a:spcPts val="0"/>
              </a:spcBef>
              <a:spcAft>
                <a:spcPts val="0"/>
              </a:spcAft>
              <a:buClrTx/>
              <a:buSzTx/>
              <a:buFontTx/>
              <a:buNone/>
              <a:tabLst/>
            </a:pPr>
            <a:endParaRPr kumimoji="0" lang="ru-RU" sz="900" b="0" i="0" u="none" strike="noStrike" cap="none" spc="0" normalizeH="0" baseline="0" dirty="0">
              <a:ln>
                <a:noFill/>
              </a:ln>
              <a:solidFill>
                <a:schemeClr val="bg1"/>
              </a:solidFill>
              <a:effectLst/>
              <a:uFillTx/>
              <a:latin typeface="IngoStem Light" panose="020B0503020203020204" pitchFamily="34" charset="-52"/>
              <a:ea typeface="IngoStem Light" panose="020B0503020203020204" pitchFamily="34" charset="-52"/>
              <a:sym typeface="Calibri"/>
            </a:endParaRPr>
          </a:p>
        </p:txBody>
      </p:sp>
      <p:pic>
        <p:nvPicPr>
          <p:cNvPr id="9" name="Рисунок 8"/>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549250" y="627933"/>
            <a:ext cx="2405548" cy="569313"/>
          </a:xfrm>
          <a:prstGeom prst="rect">
            <a:avLst/>
          </a:prstGeom>
        </p:spPr>
      </p:pic>
    </p:spTree>
    <p:extLst>
      <p:ext uri="{BB962C8B-B14F-4D97-AF65-F5344CB8AC3E}">
        <p14:creationId xmlns:p14="http://schemas.microsoft.com/office/powerpoint/2010/main" val="3541650417"/>
      </p:ext>
    </p:extLst>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 name="Объект 12" hidden="1"/>
          <p:cNvGraphicFramePr>
            <a:graphicFrameLocks noChangeAspect="1"/>
          </p:cNvGraphicFramePr>
          <p:nvPr>
            <p:custDataLst>
              <p:tags r:id="rId2"/>
            </p:custDataLst>
          </p:nvPr>
        </p:nvGraphicFramePr>
        <p:xfrm>
          <a:off x="2118" y="2118"/>
          <a:ext cx="2117" cy="2117"/>
        </p:xfrm>
        <a:graphic>
          <a:graphicData uri="http://schemas.openxmlformats.org/presentationml/2006/ole">
            <mc:AlternateContent xmlns:mc="http://schemas.openxmlformats.org/markup-compatibility/2006">
              <mc:Choice xmlns:v="urn:schemas-microsoft-com:vml" Requires="v">
                <p:oleObj spid="_x0000_s9219" name="Слайд think-cell" r:id="rId4" imgW="383" imgH="384" progId="TCLayout.ActiveDocument.1">
                  <p:embed/>
                </p:oleObj>
              </mc:Choice>
              <mc:Fallback>
                <p:oleObj name="Слайд think-cell" r:id="rId4" imgW="383" imgH="384" progId="TCLayout.ActiveDocument.1">
                  <p:embed/>
                  <p:pic>
                    <p:nvPicPr>
                      <p:cNvPr id="13" name="Объект 12" hidden="1"/>
                      <p:cNvPicPr/>
                      <p:nvPr/>
                    </p:nvPicPr>
                    <p:blipFill>
                      <a:blip r:embed="rId5"/>
                      <a:stretch>
                        <a:fillRect/>
                      </a:stretch>
                    </p:blipFill>
                    <p:spPr>
                      <a:xfrm>
                        <a:off x="2118" y="2118"/>
                        <a:ext cx="2117" cy="2117"/>
                      </a:xfrm>
                      <a:prstGeom prst="rect">
                        <a:avLst/>
                      </a:prstGeom>
                    </p:spPr>
                  </p:pic>
                </p:oleObj>
              </mc:Fallback>
            </mc:AlternateContent>
          </a:graphicData>
        </a:graphic>
      </p:graphicFrame>
      <p:sp>
        <p:nvSpPr>
          <p:cNvPr id="2" name="TextBox 1">
            <a:extLst>
              <a:ext uri="{FF2B5EF4-FFF2-40B4-BE49-F238E27FC236}">
                <a16:creationId xmlns:a16="http://schemas.microsoft.com/office/drawing/2014/main" id="{359DB06D-07EF-9B48-A565-5A0D682D2479}"/>
              </a:ext>
            </a:extLst>
          </p:cNvPr>
          <p:cNvSpPr txBox="1"/>
          <p:nvPr/>
        </p:nvSpPr>
        <p:spPr>
          <a:xfrm>
            <a:off x="262393" y="7331103"/>
            <a:ext cx="184731" cy="276999"/>
          </a:xfrm>
          <a:prstGeom prst="rect">
            <a:avLst/>
          </a:prstGeom>
          <a:noFill/>
        </p:spPr>
        <p:txBody>
          <a:bodyPr wrap="none" rtlCol="0">
            <a:spAutoFit/>
          </a:bodyPr>
          <a:lstStyle/>
          <a:p>
            <a:endParaRPr lang="en-RU" sz="1200" dirty="0"/>
          </a:p>
        </p:txBody>
      </p:sp>
      <p:sp>
        <p:nvSpPr>
          <p:cNvPr id="14" name="Номер слайда"/>
          <p:cNvSpPr txBox="1">
            <a:spLocks noGrp="1"/>
          </p:cNvSpPr>
          <p:nvPr>
            <p:ph type="sldNum" sz="quarter" idx="4294967295"/>
          </p:nvPr>
        </p:nvSpPr>
        <p:spPr>
          <a:xfrm>
            <a:off x="11645958" y="6419715"/>
            <a:ext cx="173471" cy="243841"/>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nchor="t"/>
          <a:lstStyle>
            <a:lvl1pPr algn="l">
              <a:defRPr sz="1000">
                <a:solidFill>
                  <a:srgbClr val="A6A6A6"/>
                </a:solidFill>
                <a:latin typeface="Tahoma"/>
                <a:ea typeface="Tahoma"/>
                <a:cs typeface="Tahoma"/>
                <a:sym typeface="Tahoma"/>
              </a:defRPr>
            </a:lvl1pPr>
          </a:lstStyle>
          <a:p>
            <a:fld id="{86CB4B4D-7CA3-9044-876B-883B54F8677D}" type="slidenum">
              <a:rPr>
                <a:latin typeface="IngoStem Light" panose="020B0503020203020204" pitchFamily="34" charset="-52"/>
                <a:ea typeface="IngoStem Light" panose="020B0503020203020204" pitchFamily="34" charset="-52"/>
              </a:rPr>
              <a:t>10</a:t>
            </a:fld>
            <a:endParaRPr>
              <a:latin typeface="IngoStem Light" panose="020B0503020203020204" pitchFamily="34" charset="-52"/>
              <a:ea typeface="IngoStem Light" panose="020B0503020203020204" pitchFamily="34" charset="-52"/>
            </a:endParaRPr>
          </a:p>
        </p:txBody>
      </p:sp>
      <p:sp>
        <p:nvSpPr>
          <p:cNvPr id="16" name="Прямая соединительная линия 5"/>
          <p:cNvSpPr/>
          <p:nvPr/>
        </p:nvSpPr>
        <p:spPr>
          <a:xfrm>
            <a:off x="11645958" y="6460945"/>
            <a:ext cx="1" cy="180976"/>
          </a:xfrm>
          <a:prstGeom prst="line">
            <a:avLst/>
          </a:prstGeom>
          <a:ln w="6350">
            <a:solidFill>
              <a:srgbClr val="A6A6A6"/>
            </a:solidFill>
            <a:miter/>
          </a:ln>
        </p:spPr>
        <p:txBody>
          <a:bodyPr lIns="45719" rIns="45719"/>
          <a:lstStyle/>
          <a:p>
            <a:endParaRPr/>
          </a:p>
        </p:txBody>
      </p:sp>
      <p:sp>
        <p:nvSpPr>
          <p:cNvPr id="17" name="Заголовок 17">
            <a:extLst>
              <a:ext uri="{FF2B5EF4-FFF2-40B4-BE49-F238E27FC236}">
                <a16:creationId xmlns:a16="http://schemas.microsoft.com/office/drawing/2014/main" id="{3653C028-9119-FE48-9B9E-F4ABEBE4B20D}"/>
              </a:ext>
            </a:extLst>
          </p:cNvPr>
          <p:cNvSpPr txBox="1">
            <a:spLocks/>
          </p:cNvSpPr>
          <p:nvPr/>
        </p:nvSpPr>
        <p:spPr>
          <a:xfrm>
            <a:off x="658813" y="576636"/>
            <a:ext cx="7788275" cy="492444"/>
          </a:xfrm>
          <a:prstGeom prst="rect">
            <a:avLst/>
          </a:prstGeom>
        </p:spPr>
        <p:txBody>
          <a:bodyPr vert="horz" lIns="0" tIns="0" rIns="0" bIns="0" rtlCol="0" anchor="t">
            <a:noAutofit/>
          </a:bodyPr>
          <a:lstStyle>
            <a:lvl1pPr algn="l" defTabSz="914377" rtl="0" eaLnBrk="1" latinLnBrk="0" hangingPunct="1">
              <a:lnSpc>
                <a:spcPct val="90000"/>
              </a:lnSpc>
              <a:spcBef>
                <a:spcPct val="0"/>
              </a:spcBef>
              <a:buNone/>
              <a:defRPr sz="2400" b="1" kern="1200" baseline="0">
                <a:solidFill>
                  <a:schemeClr val="tx2"/>
                </a:solidFill>
                <a:latin typeface="+mj-lt"/>
                <a:ea typeface="+mj-ea"/>
                <a:cs typeface="+mj-cs"/>
              </a:defRPr>
            </a:lvl1pPr>
          </a:lstStyle>
          <a:p>
            <a:pPr algn="just">
              <a:defRPr/>
            </a:pPr>
            <a:r>
              <a:rPr lang="ru-RU" sz="2000" dirty="0">
                <a:solidFill>
                  <a:srgbClr val="1A51A4"/>
                </a:solidFill>
                <a:cs typeface="Times New Roman" panose="02020603050405020304" pitchFamily="18" charset="0"/>
              </a:rPr>
              <a:t>Отличия объемов покрытия по страхованию профессиональной ответственности и кибер-рисков</a:t>
            </a:r>
            <a:endParaRPr lang="ru-RU" sz="1050" dirty="0">
              <a:solidFill>
                <a:srgbClr val="1A51A4"/>
              </a:solidFill>
              <a:cs typeface="Times New Roman" panose="02020603050405020304" pitchFamily="18" charset="0"/>
            </a:endParaRPr>
          </a:p>
        </p:txBody>
      </p:sp>
      <p:sp>
        <p:nvSpPr>
          <p:cNvPr id="18" name="TextBox 17">
            <a:extLst>
              <a:ext uri="{FF2B5EF4-FFF2-40B4-BE49-F238E27FC236}">
                <a16:creationId xmlns:a16="http://schemas.microsoft.com/office/drawing/2014/main" id="{64F8A1F2-2A78-4D18-B260-A80FA4A5FEE9}"/>
              </a:ext>
            </a:extLst>
          </p:cNvPr>
          <p:cNvSpPr txBox="1"/>
          <p:nvPr/>
        </p:nvSpPr>
        <p:spPr>
          <a:xfrm>
            <a:off x="658813" y="1626490"/>
            <a:ext cx="9812538" cy="4980851"/>
          </a:xfrm>
          <a:prstGeom prst="rect">
            <a:avLst/>
          </a:prstGeom>
          <a:noFill/>
          <a:effectLst/>
        </p:spPr>
        <p:txBody>
          <a:bodyPr wrap="square" lIns="0" tIns="0" rIns="0" bIns="0" rtlCol="0">
            <a:spAutoFit/>
          </a:bodyPr>
          <a:lstStyle/>
          <a:p>
            <a:pPr lvl="0" algn="just">
              <a:tabLst>
                <a:tab pos="330835" algn="l"/>
              </a:tabLst>
            </a:pPr>
            <a:r>
              <a:rPr lang="ru-RU" sz="1600" dirty="0">
                <a:solidFill>
                  <a:srgbClr val="1A51A4"/>
                </a:solidFill>
                <a:ea typeface="Times New Roman" panose="02020603050405020304" pitchFamily="18" charset="0"/>
              </a:rPr>
              <a:t>Страхование профессиональной ответственности, несмотря на наличие покрытия рисков технических сбоев и компьютерных вирусов, нацелено на возмещение убытков клиентов и третьих лиц, но при этом не покрывает риски</a:t>
            </a:r>
            <a:r>
              <a:rPr lang="en-US" sz="1600" dirty="0">
                <a:solidFill>
                  <a:srgbClr val="1A51A4"/>
                </a:solidFill>
                <a:ea typeface="Times New Roman" panose="02020603050405020304" pitchFamily="18" charset="0"/>
              </a:rPr>
              <a:t>:</a:t>
            </a:r>
            <a:endParaRPr lang="ru-RU" sz="1600" dirty="0">
              <a:solidFill>
                <a:srgbClr val="1A51A4"/>
              </a:solidFill>
              <a:ea typeface="Times New Roman" panose="02020603050405020304" pitchFamily="18" charset="0"/>
            </a:endParaRPr>
          </a:p>
          <a:p>
            <a:pPr lvl="0" algn="just">
              <a:tabLst>
                <a:tab pos="330835" algn="l"/>
              </a:tabLst>
            </a:pPr>
            <a:endParaRPr lang="ru-RU" sz="1600" dirty="0">
              <a:solidFill>
                <a:srgbClr val="1A51A4"/>
              </a:solidFill>
              <a:ea typeface="Times New Roman" panose="02020603050405020304" pitchFamily="18" charset="0"/>
            </a:endParaRPr>
          </a:p>
          <a:p>
            <a:pPr marL="342900" lvl="0" indent="-342900" algn="just">
              <a:buFont typeface="Symbol" panose="05050102010706020507" pitchFamily="18" charset="2"/>
              <a:buChar char=""/>
              <a:tabLst>
                <a:tab pos="330835" algn="l"/>
              </a:tabLst>
            </a:pPr>
            <a:r>
              <a:rPr lang="ru-RU" sz="1600" dirty="0">
                <a:solidFill>
                  <a:srgbClr val="1A51A4"/>
                </a:solidFill>
                <a:ea typeface="Times New Roman" panose="02020603050405020304" pitchFamily="18" charset="0"/>
              </a:rPr>
              <a:t> </a:t>
            </a:r>
            <a:r>
              <a:rPr lang="ru-RU" sz="1600" dirty="0" err="1">
                <a:solidFill>
                  <a:srgbClr val="1A51A4"/>
                </a:solidFill>
                <a:ea typeface="Times New Roman" panose="02020603050405020304" pitchFamily="18" charset="0"/>
              </a:rPr>
              <a:t>DDo</a:t>
            </a:r>
            <a:r>
              <a:rPr lang="en-US" sz="1600" dirty="0">
                <a:solidFill>
                  <a:srgbClr val="1A51A4"/>
                </a:solidFill>
                <a:ea typeface="Times New Roman" panose="02020603050405020304" pitchFamily="18" charset="0"/>
              </a:rPr>
              <a:t>S</a:t>
            </a:r>
            <a:r>
              <a:rPr lang="ru-RU" sz="1600" dirty="0">
                <a:solidFill>
                  <a:srgbClr val="1A51A4"/>
                </a:solidFill>
                <a:ea typeface="Times New Roman" panose="02020603050405020304" pitchFamily="18" charset="0"/>
              </a:rPr>
              <a:t> атак</a:t>
            </a:r>
            <a:endParaRPr lang="en-US" sz="1600" dirty="0">
              <a:solidFill>
                <a:srgbClr val="1A51A4"/>
              </a:solidFill>
              <a:ea typeface="Times New Roman" panose="02020603050405020304" pitchFamily="18" charset="0"/>
            </a:endParaRPr>
          </a:p>
          <a:p>
            <a:pPr marL="342900" lvl="0" indent="-342900" algn="just">
              <a:buFont typeface="Symbol" panose="05050102010706020507" pitchFamily="18" charset="2"/>
              <a:buChar char=""/>
              <a:tabLst>
                <a:tab pos="330835" algn="l"/>
              </a:tabLst>
            </a:pPr>
            <a:r>
              <a:rPr lang="ru-RU" sz="1600" dirty="0">
                <a:solidFill>
                  <a:srgbClr val="1A51A4"/>
                </a:solidFill>
                <a:ea typeface="Times New Roman" panose="02020603050405020304" pitchFamily="18" charset="0"/>
              </a:rPr>
              <a:t> не возмещает собственные убытки</a:t>
            </a:r>
            <a:endParaRPr lang="en-US" sz="1600" dirty="0">
              <a:solidFill>
                <a:srgbClr val="1A51A4"/>
              </a:solidFill>
              <a:ea typeface="Times New Roman" panose="02020603050405020304" pitchFamily="18" charset="0"/>
            </a:endParaRPr>
          </a:p>
          <a:p>
            <a:pPr marL="342900" lvl="0" indent="-342900" algn="just">
              <a:buFont typeface="Symbol" panose="05050102010706020507" pitchFamily="18" charset="2"/>
              <a:buChar char=""/>
              <a:tabLst>
                <a:tab pos="330835" algn="l"/>
              </a:tabLst>
            </a:pPr>
            <a:r>
              <a:rPr lang="ru-RU" sz="1600" dirty="0">
                <a:solidFill>
                  <a:srgbClr val="1A51A4"/>
                </a:solidFill>
                <a:ea typeface="Times New Roman" panose="02020603050405020304" pitchFamily="18" charset="0"/>
              </a:rPr>
              <a:t> расходы от поломки и повреждения оборудования и ПО</a:t>
            </a:r>
          </a:p>
          <a:p>
            <a:pPr marL="342900" lvl="0" indent="-342900" algn="just">
              <a:buFont typeface="Symbol" panose="05050102010706020507" pitchFamily="18" charset="2"/>
              <a:buChar char=""/>
              <a:tabLst>
                <a:tab pos="330835" algn="l"/>
              </a:tabLst>
            </a:pPr>
            <a:r>
              <a:rPr lang="ru-RU" sz="1600" dirty="0">
                <a:solidFill>
                  <a:srgbClr val="1A51A4"/>
                </a:solidFill>
                <a:ea typeface="Times New Roman" panose="02020603050405020304" pitchFamily="18" charset="0"/>
              </a:rPr>
              <a:t> расходы на восстановление информации</a:t>
            </a:r>
          </a:p>
          <a:p>
            <a:pPr marL="342900" lvl="0" indent="-342900" algn="just">
              <a:buFont typeface="Symbol" panose="05050102010706020507" pitchFamily="18" charset="2"/>
              <a:buChar char=""/>
              <a:tabLst>
                <a:tab pos="330835" algn="l"/>
              </a:tabLst>
            </a:pPr>
            <a:r>
              <a:rPr lang="ru-RU" sz="1600" dirty="0">
                <a:solidFill>
                  <a:srgbClr val="1A51A4"/>
                </a:solidFill>
                <a:ea typeface="Times New Roman" panose="02020603050405020304" pitchFamily="18" charset="0"/>
              </a:rPr>
              <a:t> убытки от приостановки деятельности</a:t>
            </a:r>
          </a:p>
          <a:p>
            <a:pPr marL="342900" lvl="0" indent="-342900" algn="just">
              <a:buFont typeface="Symbol" panose="05050102010706020507" pitchFamily="18" charset="2"/>
              <a:buChar char=""/>
              <a:tabLst>
                <a:tab pos="330835" algn="l"/>
              </a:tabLst>
            </a:pPr>
            <a:r>
              <a:rPr lang="ru-RU" sz="1600" dirty="0">
                <a:solidFill>
                  <a:srgbClr val="1A51A4"/>
                </a:solidFill>
                <a:ea typeface="Times New Roman" panose="02020603050405020304" pitchFamily="18" charset="0"/>
              </a:rPr>
              <a:t> расходы на диагностику и восстановление информационной системы</a:t>
            </a:r>
          </a:p>
          <a:p>
            <a:pPr marL="342900" lvl="0" indent="-342900" algn="just">
              <a:buFont typeface="Symbol" panose="05050102010706020507" pitchFamily="18" charset="2"/>
              <a:buChar char=""/>
              <a:tabLst>
                <a:tab pos="330835" algn="l"/>
              </a:tabLst>
            </a:pPr>
            <a:r>
              <a:rPr lang="ru-RU" sz="1600" dirty="0">
                <a:solidFill>
                  <a:srgbClr val="1A51A4"/>
                </a:solidFill>
                <a:ea typeface="Times New Roman" panose="02020603050405020304" pitchFamily="18" charset="0"/>
              </a:rPr>
              <a:t> ответственность за нарушение конфиденциальности, включая ответственность за разглашение персональных данных</a:t>
            </a:r>
          </a:p>
          <a:p>
            <a:pPr marL="342900" lvl="0" indent="-342900" algn="just">
              <a:buFont typeface="Symbol" panose="05050102010706020507" pitchFamily="18" charset="2"/>
              <a:buChar char=""/>
              <a:tabLst>
                <a:tab pos="330835" algn="l"/>
              </a:tabLst>
            </a:pPr>
            <a:r>
              <a:rPr lang="ru-RU" sz="1600" dirty="0">
                <a:solidFill>
                  <a:srgbClr val="1A51A4"/>
                </a:solidFill>
                <a:ea typeface="Times New Roman" panose="02020603050405020304" pitchFamily="18" charset="0"/>
              </a:rPr>
              <a:t> хищение денежных средств со счетов</a:t>
            </a:r>
          </a:p>
          <a:p>
            <a:pPr marL="342900" lvl="0" indent="-342900" algn="just">
              <a:buFont typeface="Symbol" panose="05050102010706020507" pitchFamily="18" charset="2"/>
              <a:buChar char=""/>
              <a:tabLst>
                <a:tab pos="330835" algn="l"/>
              </a:tabLst>
            </a:pPr>
            <a:r>
              <a:rPr lang="ru-RU" sz="1600" dirty="0">
                <a:solidFill>
                  <a:srgbClr val="1A51A4"/>
                </a:solidFill>
                <a:ea typeface="Times New Roman" panose="02020603050405020304" pitchFamily="18" charset="0"/>
              </a:rPr>
              <a:t> убытки от кибер-вымогательства</a:t>
            </a:r>
          </a:p>
          <a:p>
            <a:pPr marL="342900" lvl="0" indent="-342900" algn="just">
              <a:buFont typeface="Symbol" panose="05050102010706020507" pitchFamily="18" charset="2"/>
              <a:buChar char=""/>
              <a:tabLst>
                <a:tab pos="330835" algn="l"/>
              </a:tabLst>
            </a:pPr>
            <a:r>
              <a:rPr lang="ru-RU" sz="1600" dirty="0">
                <a:solidFill>
                  <a:srgbClr val="1A51A4"/>
                </a:solidFill>
                <a:ea typeface="Times New Roman" panose="02020603050405020304" pitchFamily="18" charset="0"/>
              </a:rPr>
              <a:t> расходы на восстановление репутации и другие расходы, связанные с кибер-инцидентами</a:t>
            </a:r>
            <a:endParaRPr lang="en-US" sz="1600" dirty="0">
              <a:solidFill>
                <a:srgbClr val="1A51A4"/>
              </a:solidFill>
              <a:ea typeface="Times New Roman" panose="02020603050405020304" pitchFamily="18" charset="0"/>
            </a:endParaRPr>
          </a:p>
          <a:p>
            <a:pPr lvl="0" algn="just">
              <a:tabLst>
                <a:tab pos="330835" algn="l"/>
              </a:tabLst>
            </a:pPr>
            <a:endParaRPr lang="ru-RU" sz="1600" dirty="0">
              <a:solidFill>
                <a:srgbClr val="1A51A4"/>
              </a:solidFill>
              <a:ea typeface="Times New Roman" panose="02020603050405020304" pitchFamily="18" charset="0"/>
            </a:endParaRPr>
          </a:p>
          <a:p>
            <a:pPr lvl="0" algn="just">
              <a:tabLst>
                <a:tab pos="330835" algn="l"/>
              </a:tabLst>
            </a:pPr>
            <a:r>
              <a:rPr lang="ru-RU" sz="1600" dirty="0">
                <a:solidFill>
                  <a:srgbClr val="1A51A4"/>
                </a:solidFill>
                <a:ea typeface="Times New Roman" panose="02020603050405020304" pitchFamily="18" charset="0"/>
              </a:rPr>
              <a:t>Все перечисленные убытки покрываются кибер-страхованием.</a:t>
            </a:r>
          </a:p>
          <a:p>
            <a:pPr lvl="0" algn="just">
              <a:tabLst>
                <a:tab pos="330835" algn="l"/>
              </a:tabLst>
            </a:pPr>
            <a:r>
              <a:rPr lang="ru-RU" sz="1600" dirty="0">
                <a:solidFill>
                  <a:srgbClr val="1A51A4"/>
                </a:solidFill>
                <a:ea typeface="Times New Roman" panose="02020603050405020304" pitchFamily="18" charset="0"/>
              </a:rPr>
              <a:t>В комбинации вместе покрытия предоставляют более полную защиту и соответствие</a:t>
            </a:r>
          </a:p>
          <a:p>
            <a:pPr lvl="0" algn="just">
              <a:tabLst>
                <a:tab pos="330835" algn="l"/>
              </a:tabLst>
            </a:pPr>
            <a:r>
              <a:rPr lang="ru-RU" sz="1600" dirty="0">
                <a:solidFill>
                  <a:srgbClr val="1A51A4"/>
                </a:solidFill>
                <a:ea typeface="Times New Roman" panose="02020603050405020304" pitchFamily="18" charset="0"/>
              </a:rPr>
              <a:t>требованиям законодательства по возмещению убытков эмитентам и обладателям цифровых прав</a:t>
            </a:r>
          </a:p>
          <a:p>
            <a:pPr lvl="0">
              <a:spcBef>
                <a:spcPts val="225"/>
              </a:spcBef>
              <a:spcAft>
                <a:spcPts val="225"/>
              </a:spcAft>
              <a:buClr>
                <a:srgbClr val="0947BA"/>
              </a:buClr>
              <a:buSzPct val="170000"/>
              <a:defRPr/>
            </a:pPr>
            <a:r>
              <a:rPr lang="ru-RU" sz="900" dirty="0">
                <a:solidFill>
                  <a:prstClr val="black"/>
                </a:solidFill>
                <a:latin typeface="IngoStem" panose="020B0503020203020204" pitchFamily="34" charset="77"/>
                <a:ea typeface="IngoStem" panose="020B0503020203020204" pitchFamily="34" charset="77"/>
                <a:sym typeface="Helvetica Neue"/>
              </a:rPr>
              <a:t/>
            </a:r>
            <a:br>
              <a:rPr lang="ru-RU" sz="900" dirty="0">
                <a:solidFill>
                  <a:prstClr val="black"/>
                </a:solidFill>
                <a:latin typeface="IngoStem" panose="020B0503020203020204" pitchFamily="34" charset="77"/>
                <a:ea typeface="IngoStem" panose="020B0503020203020204" pitchFamily="34" charset="77"/>
                <a:sym typeface="Helvetica Neue"/>
              </a:rPr>
            </a:br>
            <a:endParaRPr lang="ru-RU" sz="900" dirty="0">
              <a:solidFill>
                <a:prstClr val="black"/>
              </a:solidFill>
              <a:latin typeface="IngoStem" panose="020B0503020203020204" pitchFamily="34" charset="77"/>
              <a:ea typeface="IngoStem" panose="020B0503020203020204" pitchFamily="34" charset="77"/>
              <a:sym typeface="Helvetica Neue"/>
            </a:endParaRPr>
          </a:p>
        </p:txBody>
      </p:sp>
    </p:spTree>
    <p:extLst>
      <p:ext uri="{BB962C8B-B14F-4D97-AF65-F5344CB8AC3E}">
        <p14:creationId xmlns:p14="http://schemas.microsoft.com/office/powerpoint/2010/main" val="177459367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9D799D-7CD9-9381-AB0C-AB4CE611B70E}"/>
            </a:ext>
          </a:extLst>
        </p:cNvPr>
        <p:cNvGrpSpPr/>
        <p:nvPr/>
      </p:nvGrpSpPr>
      <p:grpSpPr>
        <a:xfrm>
          <a:off x="0" y="0"/>
          <a:ext cx="0" cy="0"/>
          <a:chOff x="0" y="0"/>
          <a:chExt cx="0" cy="0"/>
        </a:xfrm>
      </p:grpSpPr>
      <p:graphicFrame>
        <p:nvGraphicFramePr>
          <p:cNvPr id="13" name="Объект 12" hidden="1">
            <a:extLst>
              <a:ext uri="{FF2B5EF4-FFF2-40B4-BE49-F238E27FC236}">
                <a16:creationId xmlns:a16="http://schemas.microsoft.com/office/drawing/2014/main" id="{FFC8661A-B024-0D6C-2DEA-EC2F47699F81}"/>
              </a:ext>
            </a:extLst>
          </p:cNvPr>
          <p:cNvGraphicFramePr>
            <a:graphicFrameLocks noChangeAspect="1"/>
          </p:cNvGraphicFramePr>
          <p:nvPr>
            <p:custDataLst>
              <p:tags r:id="rId2"/>
            </p:custDataLst>
          </p:nvPr>
        </p:nvGraphicFramePr>
        <p:xfrm>
          <a:off x="2118" y="2118"/>
          <a:ext cx="2117" cy="2117"/>
        </p:xfrm>
        <a:graphic>
          <a:graphicData uri="http://schemas.openxmlformats.org/presentationml/2006/ole">
            <mc:AlternateContent xmlns:mc="http://schemas.openxmlformats.org/markup-compatibility/2006">
              <mc:Choice xmlns:v="urn:schemas-microsoft-com:vml" Requires="v">
                <p:oleObj spid="_x0000_s10243" name="Слайд think-cell" r:id="rId4" imgW="383" imgH="384" progId="TCLayout.ActiveDocument.1">
                  <p:embed/>
                </p:oleObj>
              </mc:Choice>
              <mc:Fallback>
                <p:oleObj name="Слайд think-cell" r:id="rId4" imgW="383" imgH="384" progId="TCLayout.ActiveDocument.1">
                  <p:embed/>
                  <p:pic>
                    <p:nvPicPr>
                      <p:cNvPr id="13" name="Объект 12" hidden="1">
                        <a:extLst>
                          <a:ext uri="{FF2B5EF4-FFF2-40B4-BE49-F238E27FC236}">
                            <a16:creationId xmlns:a16="http://schemas.microsoft.com/office/drawing/2014/main" id="{17943E6D-1751-39F8-9DB0-8B2DECDEA676}"/>
                          </a:ext>
                        </a:extLst>
                      </p:cNvPr>
                      <p:cNvPicPr/>
                      <p:nvPr/>
                    </p:nvPicPr>
                    <p:blipFill>
                      <a:blip r:embed="rId5"/>
                      <a:stretch>
                        <a:fillRect/>
                      </a:stretch>
                    </p:blipFill>
                    <p:spPr>
                      <a:xfrm>
                        <a:off x="2118" y="2118"/>
                        <a:ext cx="2117" cy="2117"/>
                      </a:xfrm>
                      <a:prstGeom prst="rect">
                        <a:avLst/>
                      </a:prstGeom>
                    </p:spPr>
                  </p:pic>
                </p:oleObj>
              </mc:Fallback>
            </mc:AlternateContent>
          </a:graphicData>
        </a:graphic>
      </p:graphicFrame>
      <p:sp>
        <p:nvSpPr>
          <p:cNvPr id="2" name="TextBox 1">
            <a:extLst>
              <a:ext uri="{FF2B5EF4-FFF2-40B4-BE49-F238E27FC236}">
                <a16:creationId xmlns:a16="http://schemas.microsoft.com/office/drawing/2014/main" id="{683977C6-DE00-5ABD-1934-B0932C1EE0AB}"/>
              </a:ext>
            </a:extLst>
          </p:cNvPr>
          <p:cNvSpPr txBox="1"/>
          <p:nvPr/>
        </p:nvSpPr>
        <p:spPr>
          <a:xfrm>
            <a:off x="262393" y="7331103"/>
            <a:ext cx="184731" cy="276999"/>
          </a:xfrm>
          <a:prstGeom prst="rect">
            <a:avLst/>
          </a:prstGeom>
          <a:noFill/>
        </p:spPr>
        <p:txBody>
          <a:bodyPr wrap="none" rtlCol="0">
            <a:spAutoFit/>
          </a:bodyPr>
          <a:lstStyle/>
          <a:p>
            <a:endParaRPr lang="en-RU" sz="1200" dirty="0"/>
          </a:p>
        </p:txBody>
      </p:sp>
      <p:sp>
        <p:nvSpPr>
          <p:cNvPr id="14" name="Номер слайда">
            <a:extLst>
              <a:ext uri="{FF2B5EF4-FFF2-40B4-BE49-F238E27FC236}">
                <a16:creationId xmlns:a16="http://schemas.microsoft.com/office/drawing/2014/main" id="{65B569E6-2D63-399D-FFA7-4DCB71E455CC}"/>
              </a:ext>
            </a:extLst>
          </p:cNvPr>
          <p:cNvSpPr txBox="1">
            <a:spLocks noGrp="1"/>
          </p:cNvSpPr>
          <p:nvPr>
            <p:ph type="sldNum" sz="quarter" idx="4294967295"/>
          </p:nvPr>
        </p:nvSpPr>
        <p:spPr>
          <a:xfrm>
            <a:off x="11645958" y="6419715"/>
            <a:ext cx="173471" cy="243841"/>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nchor="t"/>
          <a:lstStyle>
            <a:lvl1pPr algn="l">
              <a:defRPr sz="1000">
                <a:solidFill>
                  <a:srgbClr val="A6A6A6"/>
                </a:solidFill>
                <a:latin typeface="Tahoma"/>
                <a:ea typeface="Tahoma"/>
                <a:cs typeface="Tahoma"/>
                <a:sym typeface="Tahoma"/>
              </a:defRPr>
            </a:lvl1pPr>
          </a:lstStyle>
          <a:p>
            <a:fld id="{86CB4B4D-7CA3-9044-876B-883B54F8677D}" type="slidenum">
              <a:rPr>
                <a:latin typeface="IngoStem Light" panose="020B0503020203020204" pitchFamily="34" charset="-52"/>
                <a:ea typeface="IngoStem Light" panose="020B0503020203020204" pitchFamily="34" charset="-52"/>
              </a:rPr>
              <a:t>11</a:t>
            </a:fld>
            <a:endParaRPr>
              <a:latin typeface="IngoStem Light" panose="020B0503020203020204" pitchFamily="34" charset="-52"/>
              <a:ea typeface="IngoStem Light" panose="020B0503020203020204" pitchFamily="34" charset="-52"/>
            </a:endParaRPr>
          </a:p>
        </p:txBody>
      </p:sp>
      <p:sp>
        <p:nvSpPr>
          <p:cNvPr id="16" name="Прямая соединительная линия 5">
            <a:extLst>
              <a:ext uri="{FF2B5EF4-FFF2-40B4-BE49-F238E27FC236}">
                <a16:creationId xmlns:a16="http://schemas.microsoft.com/office/drawing/2014/main" id="{8DA3A0BF-39B4-1FA7-3E7F-C51907A8E93C}"/>
              </a:ext>
            </a:extLst>
          </p:cNvPr>
          <p:cNvSpPr/>
          <p:nvPr/>
        </p:nvSpPr>
        <p:spPr>
          <a:xfrm>
            <a:off x="11645958" y="6460945"/>
            <a:ext cx="1" cy="180976"/>
          </a:xfrm>
          <a:prstGeom prst="line">
            <a:avLst/>
          </a:prstGeom>
          <a:ln w="6350">
            <a:solidFill>
              <a:srgbClr val="A6A6A6"/>
            </a:solidFill>
            <a:miter/>
          </a:ln>
        </p:spPr>
        <p:txBody>
          <a:bodyPr lIns="45719" rIns="45719"/>
          <a:lstStyle/>
          <a:p>
            <a:endParaRPr/>
          </a:p>
        </p:txBody>
      </p:sp>
      <p:sp>
        <p:nvSpPr>
          <p:cNvPr id="17" name="Заголовок 17">
            <a:extLst>
              <a:ext uri="{FF2B5EF4-FFF2-40B4-BE49-F238E27FC236}">
                <a16:creationId xmlns:a16="http://schemas.microsoft.com/office/drawing/2014/main" id="{6FC36A63-17D5-90BA-47CE-EA9FE6F42AAC}"/>
              </a:ext>
            </a:extLst>
          </p:cNvPr>
          <p:cNvSpPr txBox="1">
            <a:spLocks/>
          </p:cNvSpPr>
          <p:nvPr/>
        </p:nvSpPr>
        <p:spPr>
          <a:xfrm>
            <a:off x="569119" y="421727"/>
            <a:ext cx="9418441" cy="492444"/>
          </a:xfrm>
          <a:prstGeom prst="rect">
            <a:avLst/>
          </a:prstGeom>
        </p:spPr>
        <p:txBody>
          <a:bodyPr vert="horz" lIns="0" tIns="0" rIns="0" bIns="0" rtlCol="0" anchor="t">
            <a:noAutofit/>
          </a:bodyPr>
          <a:lstStyle>
            <a:lvl1pPr algn="l" defTabSz="914377" rtl="0" eaLnBrk="1" latinLnBrk="0" hangingPunct="1">
              <a:lnSpc>
                <a:spcPct val="90000"/>
              </a:lnSpc>
              <a:spcBef>
                <a:spcPct val="0"/>
              </a:spcBef>
              <a:buNone/>
              <a:defRPr sz="2400" b="1" kern="1200" baseline="0">
                <a:solidFill>
                  <a:schemeClr val="tx2"/>
                </a:solidFill>
                <a:latin typeface="+mj-lt"/>
                <a:ea typeface="+mj-ea"/>
                <a:cs typeface="+mj-cs"/>
              </a:defRPr>
            </a:lvl1pPr>
          </a:lstStyle>
          <a:p>
            <a:pPr algn="just">
              <a:defRPr/>
            </a:pPr>
            <a:r>
              <a:rPr lang="ru-RU" sz="2000" dirty="0">
                <a:solidFill>
                  <a:srgbClr val="1A51A4"/>
                </a:solidFill>
                <a:cs typeface="Times New Roman" panose="02020603050405020304" pitchFamily="18" charset="0"/>
              </a:rPr>
              <a:t>Страхование рисков цифровых депозитариев и операторов размещения</a:t>
            </a:r>
          </a:p>
        </p:txBody>
      </p:sp>
      <p:sp>
        <p:nvSpPr>
          <p:cNvPr id="3" name="TextBox 9">
            <a:extLst>
              <a:ext uri="{FF2B5EF4-FFF2-40B4-BE49-F238E27FC236}">
                <a16:creationId xmlns:a16="http://schemas.microsoft.com/office/drawing/2014/main" id="{2F15F33B-D796-F746-D0B4-B3963F9E704C}"/>
              </a:ext>
            </a:extLst>
          </p:cNvPr>
          <p:cNvSpPr txBox="1">
            <a:spLocks noChangeArrowheads="1"/>
          </p:cNvSpPr>
          <p:nvPr/>
        </p:nvSpPr>
        <p:spPr bwMode="auto">
          <a:xfrm>
            <a:off x="8777289" y="3457575"/>
            <a:ext cx="1620837" cy="738188"/>
          </a:xfrm>
          <a:prstGeom prst="rect">
            <a:avLst/>
          </a:prstGeom>
          <a:noFill/>
          <a:ln>
            <a:noFill/>
          </a:ln>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defRPr/>
            </a:pPr>
            <a:r>
              <a:rPr lang="ru-RU" altLang="ru-RU" sz="1400" dirty="0">
                <a:latin typeface="+mj-lt"/>
              </a:rPr>
              <a:t>Внедрение компьютерных вирусов</a:t>
            </a:r>
          </a:p>
        </p:txBody>
      </p:sp>
      <p:sp>
        <p:nvSpPr>
          <p:cNvPr id="5" name="Овал 4">
            <a:extLst>
              <a:ext uri="{FF2B5EF4-FFF2-40B4-BE49-F238E27FC236}">
                <a16:creationId xmlns:a16="http://schemas.microsoft.com/office/drawing/2014/main" id="{E8FB209D-5BDA-9F6C-DC45-6CBC694DAB6A}"/>
              </a:ext>
            </a:extLst>
          </p:cNvPr>
          <p:cNvSpPr/>
          <p:nvPr/>
        </p:nvSpPr>
        <p:spPr>
          <a:xfrm>
            <a:off x="4054475" y="1446213"/>
            <a:ext cx="3951288" cy="3949700"/>
          </a:xfrm>
          <a:prstGeom prst="ellipse">
            <a:avLst/>
          </a:prstGeom>
          <a:noFill/>
          <a:ln>
            <a:solidFill>
              <a:srgbClr val="26F6F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a:p>
        </p:txBody>
      </p:sp>
      <p:sp>
        <p:nvSpPr>
          <p:cNvPr id="6" name="TextBox 1">
            <a:extLst>
              <a:ext uri="{FF2B5EF4-FFF2-40B4-BE49-F238E27FC236}">
                <a16:creationId xmlns:a16="http://schemas.microsoft.com/office/drawing/2014/main" id="{EBCB6713-D33C-6204-A7B4-52B71A415EED}"/>
              </a:ext>
            </a:extLst>
          </p:cNvPr>
          <p:cNvSpPr txBox="1">
            <a:spLocks noChangeArrowheads="1"/>
          </p:cNvSpPr>
          <p:nvPr/>
        </p:nvSpPr>
        <p:spPr bwMode="auto">
          <a:xfrm>
            <a:off x="4991101" y="2970214"/>
            <a:ext cx="2068513" cy="415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endParaRPr lang="ru-RU" altLang="ru-RU" sz="2100">
              <a:latin typeface="TornadoCyr-Light"/>
            </a:endParaRPr>
          </a:p>
        </p:txBody>
      </p:sp>
      <p:sp>
        <p:nvSpPr>
          <p:cNvPr id="7" name="TextBox 3">
            <a:extLst>
              <a:ext uri="{FF2B5EF4-FFF2-40B4-BE49-F238E27FC236}">
                <a16:creationId xmlns:a16="http://schemas.microsoft.com/office/drawing/2014/main" id="{42F02FDC-3EB6-C058-8E76-564978D00EBB}"/>
              </a:ext>
            </a:extLst>
          </p:cNvPr>
          <p:cNvSpPr txBox="1">
            <a:spLocks noChangeArrowheads="1"/>
          </p:cNvSpPr>
          <p:nvPr/>
        </p:nvSpPr>
        <p:spPr bwMode="auto">
          <a:xfrm>
            <a:off x="1593851" y="2111376"/>
            <a:ext cx="271462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ru-RU" altLang="ru-RU" sz="1200" dirty="0"/>
              <a:t>Утрата Электронных данных и Компьютерных программ</a:t>
            </a:r>
            <a:endParaRPr lang="ru-RU" altLang="ru-RU" sz="1200" dirty="0">
              <a:latin typeface="TornadoCyr-Light"/>
            </a:endParaRPr>
          </a:p>
        </p:txBody>
      </p:sp>
      <p:sp>
        <p:nvSpPr>
          <p:cNvPr id="8" name="TextBox 4">
            <a:extLst>
              <a:ext uri="{FF2B5EF4-FFF2-40B4-BE49-F238E27FC236}">
                <a16:creationId xmlns:a16="http://schemas.microsoft.com/office/drawing/2014/main" id="{918697ED-8949-7620-89C5-2DEC44CA0940}"/>
              </a:ext>
            </a:extLst>
          </p:cNvPr>
          <p:cNvSpPr txBox="1">
            <a:spLocks noChangeArrowheads="1"/>
          </p:cNvSpPr>
          <p:nvPr/>
        </p:nvSpPr>
        <p:spPr bwMode="auto">
          <a:xfrm>
            <a:off x="1584325" y="2787651"/>
            <a:ext cx="252095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ru-RU" altLang="ru-RU" sz="1200"/>
              <a:t>Неправомерное использование вычислительных ресурсов </a:t>
            </a:r>
            <a:endParaRPr lang="ru-RU" altLang="ru-RU" sz="1200">
              <a:latin typeface="TornadoCyr-Light"/>
            </a:endParaRPr>
          </a:p>
        </p:txBody>
      </p:sp>
      <p:sp>
        <p:nvSpPr>
          <p:cNvPr id="9" name="TextBox 5">
            <a:extLst>
              <a:ext uri="{FF2B5EF4-FFF2-40B4-BE49-F238E27FC236}">
                <a16:creationId xmlns:a16="http://schemas.microsoft.com/office/drawing/2014/main" id="{F018CD06-AC74-A68F-5D38-6917D2205E42}"/>
              </a:ext>
            </a:extLst>
          </p:cNvPr>
          <p:cNvSpPr txBox="1">
            <a:spLocks noChangeArrowheads="1"/>
          </p:cNvSpPr>
          <p:nvPr/>
        </p:nvSpPr>
        <p:spPr bwMode="auto">
          <a:xfrm>
            <a:off x="1584325" y="5041901"/>
            <a:ext cx="2908300" cy="646113"/>
          </a:xfrm>
          <a:prstGeom prst="rect">
            <a:avLst/>
          </a:prstGeom>
          <a:noFill/>
          <a:ln>
            <a:noFill/>
          </a:ln>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defRPr/>
            </a:pPr>
            <a:r>
              <a:rPr lang="ru-RU" altLang="ru-RU" sz="1200" dirty="0">
                <a:latin typeface="+mj-lt"/>
              </a:rPr>
              <a:t>Ответственность за нарушение конфиденциальности и разглашение</a:t>
            </a:r>
          </a:p>
          <a:p>
            <a:pPr>
              <a:spcBef>
                <a:spcPct val="0"/>
              </a:spcBef>
              <a:buFontTx/>
              <a:buNone/>
              <a:defRPr/>
            </a:pPr>
            <a:r>
              <a:rPr lang="ru-RU" altLang="ru-RU" sz="1200" dirty="0">
                <a:latin typeface="+mj-lt"/>
              </a:rPr>
              <a:t>персональных данных</a:t>
            </a:r>
          </a:p>
        </p:txBody>
      </p:sp>
      <p:sp>
        <p:nvSpPr>
          <p:cNvPr id="10" name="TextBox 6">
            <a:extLst>
              <a:ext uri="{FF2B5EF4-FFF2-40B4-BE49-F238E27FC236}">
                <a16:creationId xmlns:a16="http://schemas.microsoft.com/office/drawing/2014/main" id="{E8CB24EC-D998-12A4-AFC5-D4DE359D93F4}"/>
              </a:ext>
            </a:extLst>
          </p:cNvPr>
          <p:cNvSpPr txBox="1">
            <a:spLocks noChangeArrowheads="1"/>
          </p:cNvSpPr>
          <p:nvPr/>
        </p:nvSpPr>
        <p:spPr bwMode="auto">
          <a:xfrm>
            <a:off x="1612900" y="4081463"/>
            <a:ext cx="2592388" cy="646331"/>
          </a:xfrm>
          <a:prstGeom prst="rect">
            <a:avLst/>
          </a:prstGeom>
          <a:noFill/>
          <a:ln>
            <a:noFill/>
          </a:ln>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defRPr/>
            </a:pPr>
            <a:r>
              <a:rPr lang="ru-RU" altLang="ru-RU" sz="1200" dirty="0">
                <a:latin typeface="+mj-lt"/>
              </a:rPr>
              <a:t>Хищение </a:t>
            </a:r>
            <a:br>
              <a:rPr lang="ru-RU" altLang="ru-RU" sz="1200" dirty="0">
                <a:latin typeface="+mj-lt"/>
              </a:rPr>
            </a:br>
            <a:r>
              <a:rPr lang="ru-RU" altLang="ru-RU" sz="1200" dirty="0">
                <a:latin typeface="+mj-lt"/>
              </a:rPr>
              <a:t>Цифровых прав, денежных средств </a:t>
            </a:r>
          </a:p>
        </p:txBody>
      </p:sp>
      <p:sp>
        <p:nvSpPr>
          <p:cNvPr id="11" name="TextBox 7">
            <a:extLst>
              <a:ext uri="{FF2B5EF4-FFF2-40B4-BE49-F238E27FC236}">
                <a16:creationId xmlns:a16="http://schemas.microsoft.com/office/drawing/2014/main" id="{015C77F7-08B5-6FDA-D38F-1ACE8661CBC5}"/>
              </a:ext>
            </a:extLst>
          </p:cNvPr>
          <p:cNvSpPr txBox="1">
            <a:spLocks noChangeArrowheads="1"/>
          </p:cNvSpPr>
          <p:nvPr/>
        </p:nvSpPr>
        <p:spPr bwMode="auto">
          <a:xfrm>
            <a:off x="8667751" y="2132014"/>
            <a:ext cx="2036763" cy="1169551"/>
          </a:xfrm>
          <a:prstGeom prst="rect">
            <a:avLst/>
          </a:prstGeom>
          <a:noFill/>
          <a:ln>
            <a:noFill/>
          </a:ln>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defRPr/>
            </a:pPr>
            <a:r>
              <a:rPr lang="ru-RU" altLang="ru-RU" sz="1400" dirty="0">
                <a:latin typeface="+mj-lt"/>
              </a:rPr>
              <a:t>Технические сбои в работе программного обеспечения или вычислительной техники </a:t>
            </a:r>
          </a:p>
        </p:txBody>
      </p:sp>
      <p:sp>
        <p:nvSpPr>
          <p:cNvPr id="12" name="TextBox 11">
            <a:extLst>
              <a:ext uri="{FF2B5EF4-FFF2-40B4-BE49-F238E27FC236}">
                <a16:creationId xmlns:a16="http://schemas.microsoft.com/office/drawing/2014/main" id="{70CB170D-0262-DE9E-113B-7D85197E0152}"/>
              </a:ext>
            </a:extLst>
          </p:cNvPr>
          <p:cNvSpPr txBox="1">
            <a:spLocks noChangeArrowheads="1"/>
          </p:cNvSpPr>
          <p:nvPr/>
        </p:nvSpPr>
        <p:spPr bwMode="auto">
          <a:xfrm>
            <a:off x="1606551" y="5726905"/>
            <a:ext cx="3454400" cy="646113"/>
          </a:xfrm>
          <a:prstGeom prst="rect">
            <a:avLst/>
          </a:prstGeom>
          <a:noFill/>
          <a:ln>
            <a:noFill/>
          </a:ln>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defRPr/>
            </a:pPr>
            <a:r>
              <a:rPr lang="ru-RU" altLang="ru-RU" sz="1200" dirty="0">
                <a:latin typeface="+mj-lt"/>
              </a:rPr>
              <a:t>Выход из строя информационных систем, гибель, поломка компьютерного оборудования</a:t>
            </a:r>
          </a:p>
        </p:txBody>
      </p:sp>
      <p:sp>
        <p:nvSpPr>
          <p:cNvPr id="15" name="TextBox 14">
            <a:extLst>
              <a:ext uri="{FF2B5EF4-FFF2-40B4-BE49-F238E27FC236}">
                <a16:creationId xmlns:a16="http://schemas.microsoft.com/office/drawing/2014/main" id="{02BDF359-2399-DA65-B7BC-1A0245742C4B}"/>
              </a:ext>
            </a:extLst>
          </p:cNvPr>
          <p:cNvSpPr txBox="1">
            <a:spLocks noChangeArrowheads="1"/>
          </p:cNvSpPr>
          <p:nvPr/>
        </p:nvSpPr>
        <p:spPr bwMode="auto">
          <a:xfrm>
            <a:off x="4313239" y="2311401"/>
            <a:ext cx="3468687" cy="2400657"/>
          </a:xfrm>
          <a:prstGeom prst="rect">
            <a:avLst/>
          </a:prstGeom>
          <a:noFill/>
          <a:ln>
            <a:noFill/>
          </a:ln>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defRPr/>
            </a:pPr>
            <a:r>
              <a:rPr lang="ru-RU" altLang="ru-RU" sz="1400" b="1" u="sng" dirty="0">
                <a:solidFill>
                  <a:srgbClr val="1A51A4"/>
                </a:solidFill>
                <a:latin typeface="+mn-lt"/>
              </a:rPr>
              <a:t>Страхование информационных </a:t>
            </a:r>
          </a:p>
          <a:p>
            <a:pPr algn="ctr">
              <a:spcBef>
                <a:spcPct val="0"/>
              </a:spcBef>
              <a:buFontTx/>
              <a:buNone/>
              <a:defRPr/>
            </a:pPr>
            <a:r>
              <a:rPr lang="ru-RU" altLang="ru-RU" sz="1400" b="1" u="sng" dirty="0">
                <a:solidFill>
                  <a:srgbClr val="1A51A4"/>
                </a:solidFill>
                <a:latin typeface="+mn-lt"/>
              </a:rPr>
              <a:t>(кибер-) рисков</a:t>
            </a:r>
          </a:p>
          <a:p>
            <a:pPr algn="ctr">
              <a:spcBef>
                <a:spcPct val="0"/>
              </a:spcBef>
              <a:buFontTx/>
              <a:buNone/>
              <a:defRPr/>
            </a:pPr>
            <a:endParaRPr lang="ru-RU" altLang="ru-RU" sz="1200" b="1" u="sng" dirty="0">
              <a:solidFill>
                <a:srgbClr val="1A51A4"/>
              </a:solidFill>
              <a:latin typeface="TornadoCyr-Light"/>
            </a:endParaRPr>
          </a:p>
          <a:p>
            <a:pPr algn="ctr">
              <a:spcBef>
                <a:spcPct val="0"/>
              </a:spcBef>
              <a:buFontTx/>
              <a:buNone/>
              <a:defRPr/>
            </a:pPr>
            <a:r>
              <a:rPr lang="ru-RU" altLang="ru-RU" sz="1200" dirty="0">
                <a:solidFill>
                  <a:srgbClr val="1A51A4"/>
                </a:solidFill>
                <a:latin typeface="+mn-lt"/>
              </a:rPr>
              <a:t>Кибер-риск – это риск возникновения убытков и расходов вследствие противоправных действий внешних лиц, в отношении компьютерных и информационных систем или сетей, систем связи, информационных ресурсов и потоков организации, совершаемых посредством информационных и телекоммуникационных технологий</a:t>
            </a:r>
            <a:endParaRPr lang="en-US" altLang="ru-RU" sz="1200" dirty="0">
              <a:solidFill>
                <a:srgbClr val="1A51A4"/>
              </a:solidFill>
              <a:latin typeface="+mn-lt"/>
            </a:endParaRPr>
          </a:p>
          <a:p>
            <a:pPr algn="r">
              <a:spcBef>
                <a:spcPct val="0"/>
              </a:spcBef>
              <a:buFontTx/>
              <a:buNone/>
              <a:defRPr/>
            </a:pPr>
            <a:endParaRPr lang="ru-RU" altLang="ru-RU" sz="1400" dirty="0">
              <a:solidFill>
                <a:srgbClr val="074390"/>
              </a:solidFill>
              <a:latin typeface="TornadoCyr-Light"/>
            </a:endParaRPr>
          </a:p>
        </p:txBody>
      </p:sp>
      <p:sp>
        <p:nvSpPr>
          <p:cNvPr id="18" name="Полилиния 15">
            <a:extLst>
              <a:ext uri="{FF2B5EF4-FFF2-40B4-BE49-F238E27FC236}">
                <a16:creationId xmlns:a16="http://schemas.microsoft.com/office/drawing/2014/main" id="{31EA7485-8116-6C8F-DC37-87DBA7F34791}"/>
              </a:ext>
            </a:extLst>
          </p:cNvPr>
          <p:cNvSpPr/>
          <p:nvPr/>
        </p:nvSpPr>
        <p:spPr>
          <a:xfrm>
            <a:off x="7974014" y="3635375"/>
            <a:ext cx="687387" cy="184150"/>
          </a:xfrm>
          <a:custGeom>
            <a:avLst/>
            <a:gdLst>
              <a:gd name="connsiteX0" fmla="*/ 0 w 1781908"/>
              <a:gd name="connsiteY0" fmla="*/ 468923 h 468923"/>
              <a:gd name="connsiteX1" fmla="*/ 468923 w 1781908"/>
              <a:gd name="connsiteY1" fmla="*/ 0 h 468923"/>
              <a:gd name="connsiteX2" fmla="*/ 1758461 w 1781908"/>
              <a:gd name="connsiteY2" fmla="*/ 0 h 468923"/>
              <a:gd name="connsiteX3" fmla="*/ 1781908 w 1781908"/>
              <a:gd name="connsiteY3" fmla="*/ 23447 h 468923"/>
            </a:gdLst>
            <a:ahLst/>
            <a:cxnLst>
              <a:cxn ang="0">
                <a:pos x="connsiteX0" y="connsiteY0"/>
              </a:cxn>
              <a:cxn ang="0">
                <a:pos x="connsiteX1" y="connsiteY1"/>
              </a:cxn>
              <a:cxn ang="0">
                <a:pos x="connsiteX2" y="connsiteY2"/>
              </a:cxn>
              <a:cxn ang="0">
                <a:pos x="connsiteX3" y="connsiteY3"/>
              </a:cxn>
            </a:cxnLst>
            <a:rect l="l" t="t" r="r" b="b"/>
            <a:pathLst>
              <a:path w="1781908" h="468923">
                <a:moveTo>
                  <a:pt x="0" y="468923"/>
                </a:moveTo>
                <a:lnTo>
                  <a:pt x="468923" y="0"/>
                </a:lnTo>
                <a:lnTo>
                  <a:pt x="1758461" y="0"/>
                </a:lnTo>
                <a:lnTo>
                  <a:pt x="1781908" y="23447"/>
                </a:lnTo>
              </a:path>
            </a:pathLst>
          </a:custGeom>
          <a:noFill/>
          <a:ln>
            <a:solidFill>
              <a:srgbClr val="26F6FC"/>
            </a:solidFill>
            <a:prstDash val="sysDot"/>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a:p>
        </p:txBody>
      </p:sp>
      <p:sp>
        <p:nvSpPr>
          <p:cNvPr id="19" name="Овал 18">
            <a:extLst>
              <a:ext uri="{FF2B5EF4-FFF2-40B4-BE49-F238E27FC236}">
                <a16:creationId xmlns:a16="http://schemas.microsoft.com/office/drawing/2014/main" id="{E84B6AD9-114E-E27B-A1AD-B53BC82A9F5C}"/>
              </a:ext>
            </a:extLst>
          </p:cNvPr>
          <p:cNvSpPr/>
          <p:nvPr/>
        </p:nvSpPr>
        <p:spPr>
          <a:xfrm>
            <a:off x="8666163" y="3551238"/>
            <a:ext cx="119062" cy="127000"/>
          </a:xfrm>
          <a:prstGeom prst="ellipse">
            <a:avLst/>
          </a:prstGeom>
          <a:noFill/>
          <a:ln>
            <a:solidFill>
              <a:srgbClr val="26F6F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a:p>
        </p:txBody>
      </p:sp>
      <p:sp>
        <p:nvSpPr>
          <p:cNvPr id="20" name="Полилиния 17">
            <a:extLst>
              <a:ext uri="{FF2B5EF4-FFF2-40B4-BE49-F238E27FC236}">
                <a16:creationId xmlns:a16="http://schemas.microsoft.com/office/drawing/2014/main" id="{5990E0AA-0524-DDC4-A5BB-9699826191F1}"/>
              </a:ext>
            </a:extLst>
          </p:cNvPr>
          <p:cNvSpPr/>
          <p:nvPr/>
        </p:nvSpPr>
        <p:spPr>
          <a:xfrm>
            <a:off x="7666038" y="2179639"/>
            <a:ext cx="800100" cy="790575"/>
          </a:xfrm>
          <a:custGeom>
            <a:avLst/>
            <a:gdLst>
              <a:gd name="connsiteX0" fmla="*/ 0 w 1066800"/>
              <a:gd name="connsiteY0" fmla="*/ 0 h 1055077"/>
              <a:gd name="connsiteX1" fmla="*/ 609600 w 1066800"/>
              <a:gd name="connsiteY1" fmla="*/ 0 h 1055077"/>
              <a:gd name="connsiteX2" fmla="*/ 609600 w 1066800"/>
              <a:gd name="connsiteY2" fmla="*/ 1055077 h 1055077"/>
              <a:gd name="connsiteX3" fmla="*/ 1066800 w 1066800"/>
              <a:gd name="connsiteY3" fmla="*/ 1055077 h 1055077"/>
            </a:gdLst>
            <a:ahLst/>
            <a:cxnLst>
              <a:cxn ang="0">
                <a:pos x="connsiteX0" y="connsiteY0"/>
              </a:cxn>
              <a:cxn ang="0">
                <a:pos x="connsiteX1" y="connsiteY1"/>
              </a:cxn>
              <a:cxn ang="0">
                <a:pos x="connsiteX2" y="connsiteY2"/>
              </a:cxn>
              <a:cxn ang="0">
                <a:pos x="connsiteX3" y="connsiteY3"/>
              </a:cxn>
            </a:cxnLst>
            <a:rect l="l" t="t" r="r" b="b"/>
            <a:pathLst>
              <a:path w="1066800" h="1055077">
                <a:moveTo>
                  <a:pt x="0" y="0"/>
                </a:moveTo>
                <a:lnTo>
                  <a:pt x="609600" y="0"/>
                </a:lnTo>
                <a:lnTo>
                  <a:pt x="609600" y="1055077"/>
                </a:lnTo>
                <a:lnTo>
                  <a:pt x="1066800" y="1055077"/>
                </a:lnTo>
              </a:path>
            </a:pathLst>
          </a:custGeom>
          <a:noFill/>
          <a:ln>
            <a:solidFill>
              <a:srgbClr val="26F6FC"/>
            </a:solidFill>
            <a:prstDash val="sysDot"/>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a:p>
        </p:txBody>
      </p:sp>
      <p:sp>
        <p:nvSpPr>
          <p:cNvPr id="21" name="Овал 20">
            <a:extLst>
              <a:ext uri="{FF2B5EF4-FFF2-40B4-BE49-F238E27FC236}">
                <a16:creationId xmlns:a16="http://schemas.microsoft.com/office/drawing/2014/main" id="{7B57827E-71B6-59BE-A88F-99F687960653}"/>
              </a:ext>
            </a:extLst>
          </p:cNvPr>
          <p:cNvSpPr/>
          <p:nvPr/>
        </p:nvSpPr>
        <p:spPr>
          <a:xfrm>
            <a:off x="8507413" y="2870200"/>
            <a:ext cx="119062" cy="127000"/>
          </a:xfrm>
          <a:prstGeom prst="ellipse">
            <a:avLst/>
          </a:prstGeom>
          <a:noFill/>
          <a:ln>
            <a:solidFill>
              <a:srgbClr val="26F6F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a:p>
        </p:txBody>
      </p:sp>
      <p:cxnSp>
        <p:nvCxnSpPr>
          <p:cNvPr id="22" name="Прямая соединительная линия 21">
            <a:extLst>
              <a:ext uri="{FF2B5EF4-FFF2-40B4-BE49-F238E27FC236}">
                <a16:creationId xmlns:a16="http://schemas.microsoft.com/office/drawing/2014/main" id="{ACA58990-015F-72B4-88C9-E7CB0F139E7A}"/>
              </a:ext>
            </a:extLst>
          </p:cNvPr>
          <p:cNvCxnSpPr/>
          <p:nvPr/>
        </p:nvCxnSpPr>
        <p:spPr>
          <a:xfrm>
            <a:off x="7454900" y="1987550"/>
            <a:ext cx="3213100" cy="0"/>
          </a:xfrm>
          <a:prstGeom prst="line">
            <a:avLst/>
          </a:prstGeom>
          <a:ln>
            <a:solidFill>
              <a:srgbClr val="1269E4"/>
            </a:solidFill>
            <a:prstDash val="solid"/>
          </a:ln>
        </p:spPr>
        <p:style>
          <a:lnRef idx="1">
            <a:schemeClr val="accent1"/>
          </a:lnRef>
          <a:fillRef idx="0">
            <a:schemeClr val="accent1"/>
          </a:fillRef>
          <a:effectRef idx="0">
            <a:schemeClr val="accent1"/>
          </a:effectRef>
          <a:fontRef idx="minor">
            <a:schemeClr val="tx1"/>
          </a:fontRef>
        </p:style>
      </p:cxnSp>
      <p:cxnSp>
        <p:nvCxnSpPr>
          <p:cNvPr id="23" name="Прямая соединительная линия 22">
            <a:extLst>
              <a:ext uri="{FF2B5EF4-FFF2-40B4-BE49-F238E27FC236}">
                <a16:creationId xmlns:a16="http://schemas.microsoft.com/office/drawing/2014/main" id="{2776775D-9128-A2A9-BA75-C9C875DE8521}"/>
              </a:ext>
            </a:extLst>
          </p:cNvPr>
          <p:cNvCxnSpPr/>
          <p:nvPr/>
        </p:nvCxnSpPr>
        <p:spPr>
          <a:xfrm>
            <a:off x="1519237" y="1992313"/>
            <a:ext cx="3038476" cy="0"/>
          </a:xfrm>
          <a:prstGeom prst="line">
            <a:avLst/>
          </a:prstGeom>
          <a:ln>
            <a:solidFill>
              <a:srgbClr val="1269E4"/>
            </a:solidFill>
          </a:ln>
        </p:spPr>
        <p:style>
          <a:lnRef idx="1">
            <a:schemeClr val="accent1"/>
          </a:lnRef>
          <a:fillRef idx="0">
            <a:schemeClr val="accent1"/>
          </a:fillRef>
          <a:effectRef idx="0">
            <a:schemeClr val="accent1"/>
          </a:effectRef>
          <a:fontRef idx="minor">
            <a:schemeClr val="tx1"/>
          </a:fontRef>
        </p:style>
      </p:cxnSp>
      <p:sp>
        <p:nvSpPr>
          <p:cNvPr id="24" name="Полилиния 35">
            <a:extLst>
              <a:ext uri="{FF2B5EF4-FFF2-40B4-BE49-F238E27FC236}">
                <a16:creationId xmlns:a16="http://schemas.microsoft.com/office/drawing/2014/main" id="{11ED4D56-AE46-3330-58E6-B998F1CF7CEE}"/>
              </a:ext>
            </a:extLst>
          </p:cNvPr>
          <p:cNvSpPr/>
          <p:nvPr/>
        </p:nvSpPr>
        <p:spPr>
          <a:xfrm>
            <a:off x="4264026" y="5168900"/>
            <a:ext cx="688975" cy="1017588"/>
          </a:xfrm>
          <a:custGeom>
            <a:avLst/>
            <a:gdLst>
              <a:gd name="connsiteX0" fmla="*/ 879230 w 879230"/>
              <a:gd name="connsiteY0" fmla="*/ 0 h 867507"/>
              <a:gd name="connsiteX1" fmla="*/ 879230 w 879230"/>
              <a:gd name="connsiteY1" fmla="*/ 422030 h 867507"/>
              <a:gd name="connsiteX2" fmla="*/ 433753 w 879230"/>
              <a:gd name="connsiteY2" fmla="*/ 867507 h 867507"/>
              <a:gd name="connsiteX3" fmla="*/ 0 w 879230"/>
              <a:gd name="connsiteY3" fmla="*/ 867507 h 867507"/>
            </a:gdLst>
            <a:ahLst/>
            <a:cxnLst>
              <a:cxn ang="0">
                <a:pos x="connsiteX0" y="connsiteY0"/>
              </a:cxn>
              <a:cxn ang="0">
                <a:pos x="connsiteX1" y="connsiteY1"/>
              </a:cxn>
              <a:cxn ang="0">
                <a:pos x="connsiteX2" y="connsiteY2"/>
              </a:cxn>
              <a:cxn ang="0">
                <a:pos x="connsiteX3" y="connsiteY3"/>
              </a:cxn>
            </a:cxnLst>
            <a:rect l="l" t="t" r="r" b="b"/>
            <a:pathLst>
              <a:path w="879230" h="867507">
                <a:moveTo>
                  <a:pt x="879230" y="0"/>
                </a:moveTo>
                <a:lnTo>
                  <a:pt x="879230" y="422030"/>
                </a:lnTo>
                <a:lnTo>
                  <a:pt x="433753" y="867507"/>
                </a:lnTo>
                <a:lnTo>
                  <a:pt x="0" y="867507"/>
                </a:lnTo>
              </a:path>
            </a:pathLst>
          </a:custGeom>
          <a:noFill/>
          <a:ln>
            <a:solidFill>
              <a:srgbClr val="26F6FC"/>
            </a:solidFill>
            <a:prstDash val="sysDot"/>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a:p>
        </p:txBody>
      </p:sp>
      <p:sp>
        <p:nvSpPr>
          <p:cNvPr id="25" name="Овал 24">
            <a:extLst>
              <a:ext uri="{FF2B5EF4-FFF2-40B4-BE49-F238E27FC236}">
                <a16:creationId xmlns:a16="http://schemas.microsoft.com/office/drawing/2014/main" id="{D768C4D2-3732-A76B-1F9A-C37DEDB97B92}"/>
              </a:ext>
            </a:extLst>
          </p:cNvPr>
          <p:cNvSpPr/>
          <p:nvPr/>
        </p:nvSpPr>
        <p:spPr>
          <a:xfrm>
            <a:off x="4144963" y="6103938"/>
            <a:ext cx="119062" cy="127000"/>
          </a:xfrm>
          <a:prstGeom prst="ellipse">
            <a:avLst/>
          </a:prstGeom>
          <a:noFill/>
          <a:ln>
            <a:solidFill>
              <a:srgbClr val="26F6F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a:p>
        </p:txBody>
      </p:sp>
      <p:sp>
        <p:nvSpPr>
          <p:cNvPr id="26" name="Овал 25">
            <a:extLst>
              <a:ext uri="{FF2B5EF4-FFF2-40B4-BE49-F238E27FC236}">
                <a16:creationId xmlns:a16="http://schemas.microsoft.com/office/drawing/2014/main" id="{3092F763-FE27-BDD0-F799-F3912B2BEEF3}"/>
              </a:ext>
            </a:extLst>
          </p:cNvPr>
          <p:cNvSpPr/>
          <p:nvPr/>
        </p:nvSpPr>
        <p:spPr>
          <a:xfrm>
            <a:off x="3994151" y="1395414"/>
            <a:ext cx="4054475" cy="4052887"/>
          </a:xfrm>
          <a:prstGeom prst="ellipse">
            <a:avLst/>
          </a:prstGeom>
          <a:noFill/>
          <a:ln>
            <a:solidFill>
              <a:srgbClr val="26F6FC"/>
            </a:solidFill>
            <a:prstDash val="sysDot"/>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a:p>
        </p:txBody>
      </p:sp>
      <p:cxnSp>
        <p:nvCxnSpPr>
          <p:cNvPr id="27" name="Прямая соединительная линия 26">
            <a:extLst>
              <a:ext uri="{FF2B5EF4-FFF2-40B4-BE49-F238E27FC236}">
                <a16:creationId xmlns:a16="http://schemas.microsoft.com/office/drawing/2014/main" id="{0FFB0835-B997-9B63-0F29-D631F25CD6F9}"/>
              </a:ext>
            </a:extLst>
          </p:cNvPr>
          <p:cNvCxnSpPr>
            <a:cxnSpLocks/>
          </p:cNvCxnSpPr>
          <p:nvPr/>
        </p:nvCxnSpPr>
        <p:spPr>
          <a:xfrm flipH="1">
            <a:off x="3333750" y="4552950"/>
            <a:ext cx="954088" cy="196850"/>
          </a:xfrm>
          <a:prstGeom prst="line">
            <a:avLst/>
          </a:prstGeom>
          <a:ln w="12700">
            <a:solidFill>
              <a:srgbClr val="26F6FC"/>
            </a:solidFill>
            <a:prstDash val="sysDot"/>
          </a:ln>
        </p:spPr>
        <p:style>
          <a:lnRef idx="1">
            <a:schemeClr val="accent1"/>
          </a:lnRef>
          <a:fillRef idx="0">
            <a:schemeClr val="accent1"/>
          </a:fillRef>
          <a:effectRef idx="0">
            <a:schemeClr val="accent1"/>
          </a:effectRef>
          <a:fontRef idx="minor">
            <a:schemeClr val="tx1"/>
          </a:fontRef>
        </p:style>
      </p:cxnSp>
      <p:sp>
        <p:nvSpPr>
          <p:cNvPr id="28" name="Овал 27">
            <a:extLst>
              <a:ext uri="{FF2B5EF4-FFF2-40B4-BE49-F238E27FC236}">
                <a16:creationId xmlns:a16="http://schemas.microsoft.com/office/drawing/2014/main" id="{6C1ADB8C-130A-4FE8-4A71-A641AD8863EA}"/>
              </a:ext>
            </a:extLst>
          </p:cNvPr>
          <p:cNvSpPr/>
          <p:nvPr/>
        </p:nvSpPr>
        <p:spPr>
          <a:xfrm flipV="1">
            <a:off x="3217863" y="4710114"/>
            <a:ext cx="100012" cy="104775"/>
          </a:xfrm>
          <a:prstGeom prst="ellipse">
            <a:avLst/>
          </a:prstGeom>
          <a:noFill/>
          <a:ln>
            <a:solidFill>
              <a:srgbClr val="26F6F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a:p>
        </p:txBody>
      </p:sp>
      <p:cxnSp>
        <p:nvCxnSpPr>
          <p:cNvPr id="29" name="Прямая соединительная линия 28">
            <a:extLst>
              <a:ext uri="{FF2B5EF4-FFF2-40B4-BE49-F238E27FC236}">
                <a16:creationId xmlns:a16="http://schemas.microsoft.com/office/drawing/2014/main" id="{8EEF3C58-CED4-86D9-D89A-67D4B5F640C0}"/>
              </a:ext>
            </a:extLst>
          </p:cNvPr>
          <p:cNvCxnSpPr>
            <a:cxnSpLocks/>
            <a:stCxn id="26" idx="3"/>
            <a:endCxn id="30" idx="6"/>
          </p:cNvCxnSpPr>
          <p:nvPr/>
        </p:nvCxnSpPr>
        <p:spPr>
          <a:xfrm flipH="1">
            <a:off x="4078289" y="4854576"/>
            <a:ext cx="509587" cy="314325"/>
          </a:xfrm>
          <a:prstGeom prst="line">
            <a:avLst/>
          </a:prstGeom>
          <a:ln w="12700">
            <a:solidFill>
              <a:srgbClr val="26F6FC"/>
            </a:solidFill>
            <a:prstDash val="sysDot"/>
          </a:ln>
        </p:spPr>
        <p:style>
          <a:lnRef idx="1">
            <a:schemeClr val="accent1"/>
          </a:lnRef>
          <a:fillRef idx="0">
            <a:schemeClr val="accent1"/>
          </a:fillRef>
          <a:effectRef idx="0">
            <a:schemeClr val="accent1"/>
          </a:effectRef>
          <a:fontRef idx="minor">
            <a:schemeClr val="tx1"/>
          </a:fontRef>
        </p:style>
      </p:cxnSp>
      <p:sp>
        <p:nvSpPr>
          <p:cNvPr id="30" name="Овал 29">
            <a:extLst>
              <a:ext uri="{FF2B5EF4-FFF2-40B4-BE49-F238E27FC236}">
                <a16:creationId xmlns:a16="http://schemas.microsoft.com/office/drawing/2014/main" id="{3FC79455-A17D-C29E-EF66-D4A1D70C9D65}"/>
              </a:ext>
            </a:extLst>
          </p:cNvPr>
          <p:cNvSpPr/>
          <p:nvPr/>
        </p:nvSpPr>
        <p:spPr>
          <a:xfrm>
            <a:off x="3959226" y="5105400"/>
            <a:ext cx="119063" cy="127000"/>
          </a:xfrm>
          <a:prstGeom prst="ellipse">
            <a:avLst/>
          </a:prstGeom>
          <a:noFill/>
          <a:ln>
            <a:solidFill>
              <a:srgbClr val="26F6F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a:p>
        </p:txBody>
      </p:sp>
      <p:sp>
        <p:nvSpPr>
          <p:cNvPr id="31" name="Овал 30">
            <a:extLst>
              <a:ext uri="{FF2B5EF4-FFF2-40B4-BE49-F238E27FC236}">
                <a16:creationId xmlns:a16="http://schemas.microsoft.com/office/drawing/2014/main" id="{B15F03A0-C1B3-6457-C77C-2D51D48C3FBF}"/>
              </a:ext>
            </a:extLst>
          </p:cNvPr>
          <p:cNvSpPr/>
          <p:nvPr/>
        </p:nvSpPr>
        <p:spPr>
          <a:xfrm>
            <a:off x="3636963" y="3100388"/>
            <a:ext cx="120650" cy="127000"/>
          </a:xfrm>
          <a:prstGeom prst="ellipse">
            <a:avLst/>
          </a:prstGeom>
          <a:noFill/>
          <a:ln>
            <a:solidFill>
              <a:srgbClr val="26F6F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a:p>
        </p:txBody>
      </p:sp>
      <p:sp>
        <p:nvSpPr>
          <p:cNvPr id="32" name="Полилиния 55">
            <a:extLst>
              <a:ext uri="{FF2B5EF4-FFF2-40B4-BE49-F238E27FC236}">
                <a16:creationId xmlns:a16="http://schemas.microsoft.com/office/drawing/2014/main" id="{B69B93E6-0857-FF06-8BBB-0BCE8C143FEF}"/>
              </a:ext>
            </a:extLst>
          </p:cNvPr>
          <p:cNvSpPr/>
          <p:nvPr/>
        </p:nvSpPr>
        <p:spPr>
          <a:xfrm flipV="1">
            <a:off x="3644901" y="2500314"/>
            <a:ext cx="404813" cy="249237"/>
          </a:xfrm>
          <a:custGeom>
            <a:avLst/>
            <a:gdLst>
              <a:gd name="connsiteX0" fmla="*/ 0 w 1781908"/>
              <a:gd name="connsiteY0" fmla="*/ 468923 h 468923"/>
              <a:gd name="connsiteX1" fmla="*/ 468923 w 1781908"/>
              <a:gd name="connsiteY1" fmla="*/ 0 h 468923"/>
              <a:gd name="connsiteX2" fmla="*/ 1758461 w 1781908"/>
              <a:gd name="connsiteY2" fmla="*/ 0 h 468923"/>
              <a:gd name="connsiteX3" fmla="*/ 1781908 w 1781908"/>
              <a:gd name="connsiteY3" fmla="*/ 23447 h 468923"/>
            </a:gdLst>
            <a:ahLst/>
            <a:cxnLst>
              <a:cxn ang="0">
                <a:pos x="connsiteX0" y="connsiteY0"/>
              </a:cxn>
              <a:cxn ang="0">
                <a:pos x="connsiteX1" y="connsiteY1"/>
              </a:cxn>
              <a:cxn ang="0">
                <a:pos x="connsiteX2" y="connsiteY2"/>
              </a:cxn>
              <a:cxn ang="0">
                <a:pos x="connsiteX3" y="connsiteY3"/>
              </a:cxn>
            </a:cxnLst>
            <a:rect l="l" t="t" r="r" b="b"/>
            <a:pathLst>
              <a:path w="1781908" h="468923">
                <a:moveTo>
                  <a:pt x="0" y="468923"/>
                </a:moveTo>
                <a:lnTo>
                  <a:pt x="468923" y="0"/>
                </a:lnTo>
                <a:lnTo>
                  <a:pt x="1758461" y="0"/>
                </a:lnTo>
                <a:lnTo>
                  <a:pt x="1781908" y="23447"/>
                </a:lnTo>
              </a:path>
            </a:pathLst>
          </a:custGeom>
          <a:noFill/>
          <a:ln>
            <a:solidFill>
              <a:srgbClr val="26F6FC"/>
            </a:solidFill>
            <a:prstDash val="sysDot"/>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a:p>
        </p:txBody>
      </p:sp>
      <p:sp>
        <p:nvSpPr>
          <p:cNvPr id="33" name="Овал 32">
            <a:extLst>
              <a:ext uri="{FF2B5EF4-FFF2-40B4-BE49-F238E27FC236}">
                <a16:creationId xmlns:a16="http://schemas.microsoft.com/office/drawing/2014/main" id="{6DDDAAA5-2E23-D2BF-614E-80CC5E1C8D3D}"/>
              </a:ext>
            </a:extLst>
          </p:cNvPr>
          <p:cNvSpPr/>
          <p:nvPr/>
        </p:nvSpPr>
        <p:spPr>
          <a:xfrm>
            <a:off x="3563938" y="2368551"/>
            <a:ext cx="120650" cy="111125"/>
          </a:xfrm>
          <a:prstGeom prst="ellipse">
            <a:avLst/>
          </a:prstGeom>
          <a:noFill/>
          <a:ln>
            <a:solidFill>
              <a:srgbClr val="26F6F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a:p>
        </p:txBody>
      </p:sp>
      <p:sp>
        <p:nvSpPr>
          <p:cNvPr id="35" name="Полилиния 17">
            <a:extLst>
              <a:ext uri="{FF2B5EF4-FFF2-40B4-BE49-F238E27FC236}">
                <a16:creationId xmlns:a16="http://schemas.microsoft.com/office/drawing/2014/main" id="{BF94B1A8-0552-39BA-9DDD-9B94731C39B0}"/>
              </a:ext>
            </a:extLst>
          </p:cNvPr>
          <p:cNvSpPr/>
          <p:nvPr/>
        </p:nvSpPr>
        <p:spPr>
          <a:xfrm>
            <a:off x="7813675" y="4287838"/>
            <a:ext cx="800100" cy="461962"/>
          </a:xfrm>
          <a:custGeom>
            <a:avLst/>
            <a:gdLst>
              <a:gd name="connsiteX0" fmla="*/ 0 w 1066800"/>
              <a:gd name="connsiteY0" fmla="*/ 0 h 1055077"/>
              <a:gd name="connsiteX1" fmla="*/ 609600 w 1066800"/>
              <a:gd name="connsiteY1" fmla="*/ 0 h 1055077"/>
              <a:gd name="connsiteX2" fmla="*/ 609600 w 1066800"/>
              <a:gd name="connsiteY2" fmla="*/ 1055077 h 1055077"/>
              <a:gd name="connsiteX3" fmla="*/ 1066800 w 1066800"/>
              <a:gd name="connsiteY3" fmla="*/ 1055077 h 1055077"/>
            </a:gdLst>
            <a:ahLst/>
            <a:cxnLst>
              <a:cxn ang="0">
                <a:pos x="connsiteX0" y="connsiteY0"/>
              </a:cxn>
              <a:cxn ang="0">
                <a:pos x="connsiteX1" y="connsiteY1"/>
              </a:cxn>
              <a:cxn ang="0">
                <a:pos x="connsiteX2" y="connsiteY2"/>
              </a:cxn>
              <a:cxn ang="0">
                <a:pos x="connsiteX3" y="connsiteY3"/>
              </a:cxn>
            </a:cxnLst>
            <a:rect l="l" t="t" r="r" b="b"/>
            <a:pathLst>
              <a:path w="1066800" h="1055077">
                <a:moveTo>
                  <a:pt x="0" y="0"/>
                </a:moveTo>
                <a:lnTo>
                  <a:pt x="609600" y="0"/>
                </a:lnTo>
                <a:lnTo>
                  <a:pt x="609600" y="1055077"/>
                </a:lnTo>
                <a:lnTo>
                  <a:pt x="1066800" y="1055077"/>
                </a:lnTo>
              </a:path>
            </a:pathLst>
          </a:custGeom>
          <a:noFill/>
          <a:ln>
            <a:solidFill>
              <a:srgbClr val="26F6FC"/>
            </a:solidFill>
            <a:prstDash val="sysDot"/>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a:p>
        </p:txBody>
      </p:sp>
      <p:sp>
        <p:nvSpPr>
          <p:cNvPr id="36" name="TextBox 4">
            <a:extLst>
              <a:ext uri="{FF2B5EF4-FFF2-40B4-BE49-F238E27FC236}">
                <a16:creationId xmlns:a16="http://schemas.microsoft.com/office/drawing/2014/main" id="{C4B12B46-23C8-A04F-B460-FBC78374EE98}"/>
              </a:ext>
            </a:extLst>
          </p:cNvPr>
          <p:cNvSpPr txBox="1">
            <a:spLocks noChangeArrowheads="1"/>
          </p:cNvSpPr>
          <p:nvPr/>
        </p:nvSpPr>
        <p:spPr bwMode="auto">
          <a:xfrm>
            <a:off x="8742364" y="4589464"/>
            <a:ext cx="1620837" cy="738187"/>
          </a:xfrm>
          <a:prstGeom prst="rect">
            <a:avLst/>
          </a:prstGeom>
          <a:noFill/>
          <a:ln>
            <a:noFill/>
          </a:ln>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defRPr/>
            </a:pPr>
            <a:r>
              <a:rPr lang="ru-RU" altLang="ru-RU" sz="1400" dirty="0">
                <a:latin typeface="+mj-lt"/>
              </a:rPr>
              <a:t>Таргетированная компьютерная атака</a:t>
            </a:r>
          </a:p>
        </p:txBody>
      </p:sp>
      <p:sp>
        <p:nvSpPr>
          <p:cNvPr id="37" name="TextBox 14">
            <a:extLst>
              <a:ext uri="{FF2B5EF4-FFF2-40B4-BE49-F238E27FC236}">
                <a16:creationId xmlns:a16="http://schemas.microsoft.com/office/drawing/2014/main" id="{F2483594-69EB-2DE9-B6D5-6EAD560F534A}"/>
              </a:ext>
            </a:extLst>
          </p:cNvPr>
          <p:cNvSpPr txBox="1">
            <a:spLocks noChangeArrowheads="1"/>
          </p:cNvSpPr>
          <p:nvPr/>
        </p:nvSpPr>
        <p:spPr bwMode="auto">
          <a:xfrm>
            <a:off x="7769225" y="1497013"/>
            <a:ext cx="2679700" cy="461962"/>
          </a:xfrm>
          <a:prstGeom prst="rect">
            <a:avLst/>
          </a:prstGeom>
          <a:noFill/>
          <a:ln>
            <a:noFill/>
          </a:ln>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r">
              <a:spcBef>
                <a:spcPct val="0"/>
              </a:spcBef>
              <a:buFontTx/>
              <a:buNone/>
              <a:defRPr/>
            </a:pPr>
            <a:r>
              <a:rPr lang="ru-RU" altLang="ru-RU" sz="1200" dirty="0">
                <a:solidFill>
                  <a:srgbClr val="074390"/>
                </a:solidFill>
                <a:latin typeface="+mj-lt"/>
              </a:rPr>
              <a:t>Застрахованные риски</a:t>
            </a:r>
          </a:p>
          <a:p>
            <a:pPr algn="r">
              <a:spcBef>
                <a:spcPct val="0"/>
              </a:spcBef>
              <a:buFontTx/>
              <a:buNone/>
              <a:defRPr/>
            </a:pPr>
            <a:r>
              <a:rPr lang="ru-RU" altLang="ru-RU" sz="1200" dirty="0">
                <a:solidFill>
                  <a:srgbClr val="074390"/>
                </a:solidFill>
                <a:latin typeface="+mj-lt"/>
              </a:rPr>
              <a:t>(источники угроз по способу атаки)</a:t>
            </a:r>
          </a:p>
        </p:txBody>
      </p:sp>
      <p:sp>
        <p:nvSpPr>
          <p:cNvPr id="38" name="TextBox 14">
            <a:extLst>
              <a:ext uri="{FF2B5EF4-FFF2-40B4-BE49-F238E27FC236}">
                <a16:creationId xmlns:a16="http://schemas.microsoft.com/office/drawing/2014/main" id="{AB325CC8-E7E4-67DC-1019-5F23C5229855}"/>
              </a:ext>
            </a:extLst>
          </p:cNvPr>
          <p:cNvSpPr txBox="1">
            <a:spLocks noChangeArrowheads="1"/>
          </p:cNvSpPr>
          <p:nvPr/>
        </p:nvSpPr>
        <p:spPr bwMode="auto">
          <a:xfrm>
            <a:off x="2033589" y="1535113"/>
            <a:ext cx="2465387" cy="461962"/>
          </a:xfrm>
          <a:prstGeom prst="rect">
            <a:avLst/>
          </a:prstGeom>
          <a:noFill/>
          <a:ln>
            <a:noFill/>
          </a:ln>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r">
              <a:spcBef>
                <a:spcPct val="0"/>
              </a:spcBef>
              <a:buFontTx/>
              <a:buNone/>
              <a:defRPr/>
            </a:pPr>
            <a:r>
              <a:rPr lang="ru-RU" altLang="ru-RU" sz="1200" dirty="0">
                <a:solidFill>
                  <a:srgbClr val="074390"/>
                </a:solidFill>
                <a:latin typeface="+mj-lt"/>
              </a:rPr>
              <a:t>Возмещаемые убытки, расходы</a:t>
            </a:r>
          </a:p>
          <a:p>
            <a:pPr algn="r">
              <a:spcBef>
                <a:spcPct val="0"/>
              </a:spcBef>
              <a:buFontTx/>
              <a:buNone/>
              <a:defRPr/>
            </a:pPr>
            <a:r>
              <a:rPr lang="ru-RU" altLang="ru-RU" sz="1200" dirty="0">
                <a:solidFill>
                  <a:srgbClr val="074390"/>
                </a:solidFill>
                <a:latin typeface="+mj-lt"/>
              </a:rPr>
              <a:t>(негативные последствия)</a:t>
            </a:r>
          </a:p>
        </p:txBody>
      </p:sp>
      <p:sp>
        <p:nvSpPr>
          <p:cNvPr id="39" name="TextBox 3">
            <a:extLst>
              <a:ext uri="{FF2B5EF4-FFF2-40B4-BE49-F238E27FC236}">
                <a16:creationId xmlns:a16="http://schemas.microsoft.com/office/drawing/2014/main" id="{2DE7B493-2D37-A0E8-3FBA-0EE349EEEEF4}"/>
              </a:ext>
            </a:extLst>
          </p:cNvPr>
          <p:cNvSpPr txBox="1">
            <a:spLocks noChangeArrowheads="1"/>
          </p:cNvSpPr>
          <p:nvPr/>
        </p:nvSpPr>
        <p:spPr bwMode="auto">
          <a:xfrm>
            <a:off x="1606551" y="3508376"/>
            <a:ext cx="2092325"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ru-RU" altLang="ru-RU" sz="1200" dirty="0"/>
              <a:t>Перерыв в коммерческой деятельности</a:t>
            </a:r>
            <a:endParaRPr lang="ru-RU" altLang="ru-RU" sz="1200" dirty="0">
              <a:latin typeface="TornadoCyr-Light"/>
            </a:endParaRPr>
          </a:p>
        </p:txBody>
      </p:sp>
      <p:sp>
        <p:nvSpPr>
          <p:cNvPr id="40" name="Полилиния 49">
            <a:extLst>
              <a:ext uri="{FF2B5EF4-FFF2-40B4-BE49-F238E27FC236}">
                <a16:creationId xmlns:a16="http://schemas.microsoft.com/office/drawing/2014/main" id="{A341326B-7C72-8727-EE5B-CABF5620C390}"/>
              </a:ext>
            </a:extLst>
          </p:cNvPr>
          <p:cNvSpPr/>
          <p:nvPr/>
        </p:nvSpPr>
        <p:spPr>
          <a:xfrm>
            <a:off x="2959101" y="3873501"/>
            <a:ext cx="1306513" cy="593725"/>
          </a:xfrm>
          <a:custGeom>
            <a:avLst/>
            <a:gdLst>
              <a:gd name="connsiteX0" fmla="*/ 762000 w 762000"/>
              <a:gd name="connsiteY0" fmla="*/ 1172307 h 1172307"/>
              <a:gd name="connsiteX1" fmla="*/ 316523 w 762000"/>
              <a:gd name="connsiteY1" fmla="*/ 1172307 h 1172307"/>
              <a:gd name="connsiteX2" fmla="*/ 316523 w 762000"/>
              <a:gd name="connsiteY2" fmla="*/ 316523 h 1172307"/>
              <a:gd name="connsiteX3" fmla="*/ 0 w 762000"/>
              <a:gd name="connsiteY3" fmla="*/ 0 h 1172307"/>
            </a:gdLst>
            <a:ahLst/>
            <a:cxnLst>
              <a:cxn ang="0">
                <a:pos x="connsiteX0" y="connsiteY0"/>
              </a:cxn>
              <a:cxn ang="0">
                <a:pos x="connsiteX1" y="connsiteY1"/>
              </a:cxn>
              <a:cxn ang="0">
                <a:pos x="connsiteX2" y="connsiteY2"/>
              </a:cxn>
              <a:cxn ang="0">
                <a:pos x="connsiteX3" y="connsiteY3"/>
              </a:cxn>
            </a:cxnLst>
            <a:rect l="l" t="t" r="r" b="b"/>
            <a:pathLst>
              <a:path w="762000" h="1172307">
                <a:moveTo>
                  <a:pt x="762000" y="1172307"/>
                </a:moveTo>
                <a:lnTo>
                  <a:pt x="316523" y="1172307"/>
                </a:lnTo>
                <a:lnTo>
                  <a:pt x="316523" y="316523"/>
                </a:lnTo>
                <a:lnTo>
                  <a:pt x="0" y="0"/>
                </a:lnTo>
              </a:path>
            </a:pathLst>
          </a:custGeom>
          <a:noFill/>
          <a:ln>
            <a:solidFill>
              <a:srgbClr val="26F6FC"/>
            </a:solidFill>
            <a:prstDash val="sysDot"/>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a:p>
        </p:txBody>
      </p:sp>
      <p:sp>
        <p:nvSpPr>
          <p:cNvPr id="41" name="Овал 40">
            <a:extLst>
              <a:ext uri="{FF2B5EF4-FFF2-40B4-BE49-F238E27FC236}">
                <a16:creationId xmlns:a16="http://schemas.microsoft.com/office/drawing/2014/main" id="{30E35C80-3F7C-B73E-46EE-7072E8EB8004}"/>
              </a:ext>
            </a:extLst>
          </p:cNvPr>
          <p:cNvSpPr/>
          <p:nvPr/>
        </p:nvSpPr>
        <p:spPr>
          <a:xfrm flipV="1">
            <a:off x="2881313" y="3819526"/>
            <a:ext cx="100012" cy="104775"/>
          </a:xfrm>
          <a:prstGeom prst="ellipse">
            <a:avLst/>
          </a:prstGeom>
          <a:noFill/>
          <a:ln>
            <a:solidFill>
              <a:srgbClr val="26F6F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a:p>
        </p:txBody>
      </p:sp>
      <p:sp>
        <p:nvSpPr>
          <p:cNvPr id="42" name="Овал 41">
            <a:extLst>
              <a:ext uri="{FF2B5EF4-FFF2-40B4-BE49-F238E27FC236}">
                <a16:creationId xmlns:a16="http://schemas.microsoft.com/office/drawing/2014/main" id="{FC042F22-94A9-9945-B601-741C45DA88E2}"/>
              </a:ext>
            </a:extLst>
          </p:cNvPr>
          <p:cNvSpPr/>
          <p:nvPr/>
        </p:nvSpPr>
        <p:spPr>
          <a:xfrm>
            <a:off x="8613776" y="4691063"/>
            <a:ext cx="119063" cy="127000"/>
          </a:xfrm>
          <a:prstGeom prst="ellipse">
            <a:avLst/>
          </a:prstGeom>
          <a:noFill/>
          <a:ln>
            <a:solidFill>
              <a:srgbClr val="26F6F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a:p>
        </p:txBody>
      </p:sp>
      <p:sp>
        <p:nvSpPr>
          <p:cNvPr id="43" name="Полилиния 49">
            <a:extLst>
              <a:ext uri="{FF2B5EF4-FFF2-40B4-BE49-F238E27FC236}">
                <a16:creationId xmlns:a16="http://schemas.microsoft.com/office/drawing/2014/main" id="{49537815-BF8C-4756-8CC5-A084331FD5F5}"/>
              </a:ext>
            </a:extLst>
          </p:cNvPr>
          <p:cNvSpPr/>
          <p:nvPr/>
        </p:nvSpPr>
        <p:spPr>
          <a:xfrm>
            <a:off x="3681413" y="3225800"/>
            <a:ext cx="277812" cy="452438"/>
          </a:xfrm>
          <a:custGeom>
            <a:avLst/>
            <a:gdLst>
              <a:gd name="connsiteX0" fmla="*/ 762000 w 762000"/>
              <a:gd name="connsiteY0" fmla="*/ 1172307 h 1172307"/>
              <a:gd name="connsiteX1" fmla="*/ 316523 w 762000"/>
              <a:gd name="connsiteY1" fmla="*/ 1172307 h 1172307"/>
              <a:gd name="connsiteX2" fmla="*/ 316523 w 762000"/>
              <a:gd name="connsiteY2" fmla="*/ 316523 h 1172307"/>
              <a:gd name="connsiteX3" fmla="*/ 0 w 762000"/>
              <a:gd name="connsiteY3" fmla="*/ 0 h 1172307"/>
            </a:gdLst>
            <a:ahLst/>
            <a:cxnLst>
              <a:cxn ang="0">
                <a:pos x="connsiteX0" y="connsiteY0"/>
              </a:cxn>
              <a:cxn ang="0">
                <a:pos x="connsiteX1" y="connsiteY1"/>
              </a:cxn>
              <a:cxn ang="0">
                <a:pos x="connsiteX2" y="connsiteY2"/>
              </a:cxn>
              <a:cxn ang="0">
                <a:pos x="connsiteX3" y="connsiteY3"/>
              </a:cxn>
            </a:cxnLst>
            <a:rect l="l" t="t" r="r" b="b"/>
            <a:pathLst>
              <a:path w="762000" h="1172307">
                <a:moveTo>
                  <a:pt x="762000" y="1172307"/>
                </a:moveTo>
                <a:lnTo>
                  <a:pt x="316523" y="1172307"/>
                </a:lnTo>
                <a:lnTo>
                  <a:pt x="316523" y="316523"/>
                </a:lnTo>
                <a:lnTo>
                  <a:pt x="0" y="0"/>
                </a:lnTo>
              </a:path>
            </a:pathLst>
          </a:custGeom>
          <a:noFill/>
          <a:ln>
            <a:solidFill>
              <a:srgbClr val="26F6FC"/>
            </a:solidFill>
            <a:prstDash val="sysDot"/>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a:p>
        </p:txBody>
      </p:sp>
      <p:sp>
        <p:nvSpPr>
          <p:cNvPr id="44" name="TextBox 3">
            <a:extLst>
              <a:ext uri="{FF2B5EF4-FFF2-40B4-BE49-F238E27FC236}">
                <a16:creationId xmlns:a16="http://schemas.microsoft.com/office/drawing/2014/main" id="{DF049D91-B462-4233-6535-EB39F863D3CF}"/>
              </a:ext>
            </a:extLst>
          </p:cNvPr>
          <p:cNvSpPr txBox="1">
            <a:spLocks noChangeArrowheads="1"/>
          </p:cNvSpPr>
          <p:nvPr/>
        </p:nvSpPr>
        <p:spPr bwMode="auto">
          <a:xfrm>
            <a:off x="6014245" y="5748500"/>
            <a:ext cx="2090737" cy="277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ru-RU" altLang="ru-RU" sz="1200" dirty="0"/>
              <a:t>Кибер- вымогательство</a:t>
            </a:r>
            <a:endParaRPr lang="ru-RU" altLang="ru-RU" sz="1200" dirty="0">
              <a:latin typeface="TornadoCyr-Light"/>
            </a:endParaRPr>
          </a:p>
        </p:txBody>
      </p:sp>
      <p:sp>
        <p:nvSpPr>
          <p:cNvPr id="45" name="TextBox 3">
            <a:extLst>
              <a:ext uri="{FF2B5EF4-FFF2-40B4-BE49-F238E27FC236}">
                <a16:creationId xmlns:a16="http://schemas.microsoft.com/office/drawing/2014/main" id="{7D77D861-C471-B446-A9FD-10292E3B2056}"/>
              </a:ext>
            </a:extLst>
          </p:cNvPr>
          <p:cNvSpPr txBox="1">
            <a:spLocks noChangeArrowheads="1"/>
          </p:cNvSpPr>
          <p:nvPr/>
        </p:nvSpPr>
        <p:spPr bwMode="auto">
          <a:xfrm>
            <a:off x="1582738" y="6505576"/>
            <a:ext cx="5994400" cy="276999"/>
          </a:xfrm>
          <a:prstGeom prst="rect">
            <a:avLst/>
          </a:prstGeom>
          <a:noFill/>
          <a:ln>
            <a:noFill/>
          </a:ln>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defRPr/>
            </a:pPr>
            <a:r>
              <a:rPr lang="ru-RU" altLang="ru-RU" sz="1200" dirty="0">
                <a:cs typeface="Arial" panose="020B0604020202020204" pitchFamily="34" charset="0"/>
              </a:rPr>
              <a:t>Расходы на защиту и расходы на консультации в связи с кибер- инцидентом</a:t>
            </a:r>
          </a:p>
        </p:txBody>
      </p:sp>
      <p:cxnSp>
        <p:nvCxnSpPr>
          <p:cNvPr id="46" name="Прямая соединительная линия 45">
            <a:extLst>
              <a:ext uri="{FF2B5EF4-FFF2-40B4-BE49-F238E27FC236}">
                <a16:creationId xmlns:a16="http://schemas.microsoft.com/office/drawing/2014/main" id="{029FF8FD-EBF6-4037-BCA8-95770AB93B3F}"/>
              </a:ext>
            </a:extLst>
          </p:cNvPr>
          <p:cNvCxnSpPr>
            <a:cxnSpLocks/>
            <a:endCxn id="47" idx="5"/>
          </p:cNvCxnSpPr>
          <p:nvPr/>
        </p:nvCxnSpPr>
        <p:spPr>
          <a:xfrm>
            <a:off x="5718177" y="5395913"/>
            <a:ext cx="479450" cy="308426"/>
          </a:xfrm>
          <a:prstGeom prst="line">
            <a:avLst/>
          </a:prstGeom>
          <a:ln w="12700">
            <a:solidFill>
              <a:srgbClr val="26F6FC"/>
            </a:solidFill>
            <a:prstDash val="sysDot"/>
          </a:ln>
        </p:spPr>
        <p:style>
          <a:lnRef idx="1">
            <a:schemeClr val="accent1"/>
          </a:lnRef>
          <a:fillRef idx="0">
            <a:schemeClr val="accent1"/>
          </a:fillRef>
          <a:effectRef idx="0">
            <a:schemeClr val="accent1"/>
          </a:effectRef>
          <a:fontRef idx="minor">
            <a:schemeClr val="tx1"/>
          </a:fontRef>
        </p:style>
      </p:cxnSp>
      <p:sp>
        <p:nvSpPr>
          <p:cNvPr id="47" name="Овал 46">
            <a:extLst>
              <a:ext uri="{FF2B5EF4-FFF2-40B4-BE49-F238E27FC236}">
                <a16:creationId xmlns:a16="http://schemas.microsoft.com/office/drawing/2014/main" id="{CB675AEA-B1E1-F678-D6EC-7E78D21251F5}"/>
              </a:ext>
            </a:extLst>
          </p:cNvPr>
          <p:cNvSpPr/>
          <p:nvPr/>
        </p:nvSpPr>
        <p:spPr>
          <a:xfrm>
            <a:off x="6096000" y="5595938"/>
            <a:ext cx="119063" cy="127000"/>
          </a:xfrm>
          <a:prstGeom prst="ellipse">
            <a:avLst/>
          </a:prstGeom>
          <a:noFill/>
          <a:ln>
            <a:solidFill>
              <a:srgbClr val="26F6F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a:p>
        </p:txBody>
      </p:sp>
      <p:sp>
        <p:nvSpPr>
          <p:cNvPr id="48" name="Полилиния 35">
            <a:extLst>
              <a:ext uri="{FF2B5EF4-FFF2-40B4-BE49-F238E27FC236}">
                <a16:creationId xmlns:a16="http://schemas.microsoft.com/office/drawing/2014/main" id="{4AFE9A10-DDBB-51CF-BD83-A05269F549F7}"/>
              </a:ext>
            </a:extLst>
          </p:cNvPr>
          <p:cNvSpPr/>
          <p:nvPr/>
        </p:nvSpPr>
        <p:spPr>
          <a:xfrm>
            <a:off x="3883026" y="5327651"/>
            <a:ext cx="1477963" cy="1154113"/>
          </a:xfrm>
          <a:custGeom>
            <a:avLst/>
            <a:gdLst>
              <a:gd name="connsiteX0" fmla="*/ 879230 w 879230"/>
              <a:gd name="connsiteY0" fmla="*/ 0 h 867507"/>
              <a:gd name="connsiteX1" fmla="*/ 879230 w 879230"/>
              <a:gd name="connsiteY1" fmla="*/ 422030 h 867507"/>
              <a:gd name="connsiteX2" fmla="*/ 433753 w 879230"/>
              <a:gd name="connsiteY2" fmla="*/ 867507 h 867507"/>
              <a:gd name="connsiteX3" fmla="*/ 0 w 879230"/>
              <a:gd name="connsiteY3" fmla="*/ 867507 h 867507"/>
            </a:gdLst>
            <a:ahLst/>
            <a:cxnLst>
              <a:cxn ang="0">
                <a:pos x="connsiteX0" y="connsiteY0"/>
              </a:cxn>
              <a:cxn ang="0">
                <a:pos x="connsiteX1" y="connsiteY1"/>
              </a:cxn>
              <a:cxn ang="0">
                <a:pos x="connsiteX2" y="connsiteY2"/>
              </a:cxn>
              <a:cxn ang="0">
                <a:pos x="connsiteX3" y="connsiteY3"/>
              </a:cxn>
            </a:cxnLst>
            <a:rect l="l" t="t" r="r" b="b"/>
            <a:pathLst>
              <a:path w="879230" h="867507">
                <a:moveTo>
                  <a:pt x="879230" y="0"/>
                </a:moveTo>
                <a:lnTo>
                  <a:pt x="879230" y="422030"/>
                </a:lnTo>
                <a:lnTo>
                  <a:pt x="433753" y="867507"/>
                </a:lnTo>
                <a:lnTo>
                  <a:pt x="0" y="867507"/>
                </a:lnTo>
              </a:path>
            </a:pathLst>
          </a:custGeom>
          <a:noFill/>
          <a:ln>
            <a:solidFill>
              <a:srgbClr val="26F6FC"/>
            </a:solidFill>
            <a:prstDash val="sysDot"/>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a:p>
        </p:txBody>
      </p:sp>
      <p:sp>
        <p:nvSpPr>
          <p:cNvPr id="49" name="Овал 48">
            <a:extLst>
              <a:ext uri="{FF2B5EF4-FFF2-40B4-BE49-F238E27FC236}">
                <a16:creationId xmlns:a16="http://schemas.microsoft.com/office/drawing/2014/main" id="{B3FBD4E6-6ABD-A906-B564-3615E4D70FB0}"/>
              </a:ext>
            </a:extLst>
          </p:cNvPr>
          <p:cNvSpPr/>
          <p:nvPr/>
        </p:nvSpPr>
        <p:spPr>
          <a:xfrm>
            <a:off x="3787776" y="6394450"/>
            <a:ext cx="119063" cy="127000"/>
          </a:xfrm>
          <a:prstGeom prst="ellipse">
            <a:avLst/>
          </a:prstGeom>
          <a:noFill/>
          <a:ln>
            <a:solidFill>
              <a:srgbClr val="26F6F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a:p>
        </p:txBody>
      </p:sp>
    </p:spTree>
    <p:extLst>
      <p:ext uri="{BB962C8B-B14F-4D97-AF65-F5344CB8AC3E}">
        <p14:creationId xmlns:p14="http://schemas.microsoft.com/office/powerpoint/2010/main" val="42052323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523C43-6EB8-4049-E6B0-2F61983F3912}"/>
            </a:ext>
          </a:extLst>
        </p:cNvPr>
        <p:cNvGrpSpPr/>
        <p:nvPr/>
      </p:nvGrpSpPr>
      <p:grpSpPr>
        <a:xfrm>
          <a:off x="0" y="0"/>
          <a:ext cx="0" cy="0"/>
          <a:chOff x="0" y="0"/>
          <a:chExt cx="0" cy="0"/>
        </a:xfrm>
      </p:grpSpPr>
      <p:sp>
        <p:nvSpPr>
          <p:cNvPr id="3" name="Заголовок 2">
            <a:extLst>
              <a:ext uri="{FF2B5EF4-FFF2-40B4-BE49-F238E27FC236}">
                <a16:creationId xmlns:a16="http://schemas.microsoft.com/office/drawing/2014/main" id="{20DDD3EE-4D28-95CD-8865-058AF09C8A8B}"/>
              </a:ext>
            </a:extLst>
          </p:cNvPr>
          <p:cNvSpPr>
            <a:spLocks noGrp="1"/>
          </p:cNvSpPr>
          <p:nvPr>
            <p:ph type="title"/>
          </p:nvPr>
        </p:nvSpPr>
        <p:spPr>
          <a:xfrm>
            <a:off x="635400" y="630000"/>
            <a:ext cx="7397773" cy="465961"/>
          </a:xfrm>
        </p:spPr>
        <p:txBody>
          <a:bodyPr/>
          <a:lstStyle/>
          <a:p>
            <a:r>
              <a:rPr lang="ru-RU" sz="2000" dirty="0">
                <a:latin typeface="+mn-lt"/>
              </a:rPr>
              <a:t>Страхование кибер-рисков. От чего защищает?</a:t>
            </a:r>
          </a:p>
        </p:txBody>
      </p:sp>
      <p:sp>
        <p:nvSpPr>
          <p:cNvPr id="6" name="Текст 5">
            <a:extLst>
              <a:ext uri="{FF2B5EF4-FFF2-40B4-BE49-F238E27FC236}">
                <a16:creationId xmlns:a16="http://schemas.microsoft.com/office/drawing/2014/main" id="{FF0B47F7-1254-AC80-97E6-07D539A47726}"/>
              </a:ext>
            </a:extLst>
          </p:cNvPr>
          <p:cNvSpPr>
            <a:spLocks noGrp="1"/>
          </p:cNvSpPr>
          <p:nvPr>
            <p:ph type="body" sz="quarter" idx="14"/>
          </p:nvPr>
        </p:nvSpPr>
        <p:spPr>
          <a:xfrm>
            <a:off x="635401" y="1278294"/>
            <a:ext cx="11099400" cy="4501776"/>
          </a:xfrm>
        </p:spPr>
        <p:txBody>
          <a:bodyPr/>
          <a:lstStyle/>
          <a:p>
            <a:pPr marL="371475" indent="-371475" algn="just">
              <a:buFont typeface="+mj-lt"/>
              <a:buAutoNum type="alphaLcParenR"/>
            </a:pPr>
            <a:r>
              <a:rPr lang="ru-RU" sz="1800" dirty="0">
                <a:latin typeface="+mn-lt"/>
              </a:rPr>
              <a:t>Целенаправленная (таргетированная) компьютерная атака, включая </a:t>
            </a:r>
            <a:r>
              <a:rPr lang="en-US" sz="1800" dirty="0">
                <a:latin typeface="+mn-lt"/>
              </a:rPr>
              <a:t>DDoS-</a:t>
            </a:r>
            <a:r>
              <a:rPr lang="ru-RU" sz="1800" dirty="0">
                <a:latin typeface="+mn-lt"/>
              </a:rPr>
              <a:t>атаку, целью которой является:</a:t>
            </a:r>
          </a:p>
          <a:p>
            <a:pPr algn="just"/>
            <a:r>
              <a:rPr lang="ru-RU" sz="1800" dirty="0">
                <a:latin typeface="+mn-lt"/>
              </a:rPr>
              <a:t>Захват контроля (повышение прав) над Информационной системой Страхователя </a:t>
            </a:r>
          </a:p>
          <a:p>
            <a:pPr algn="just"/>
            <a:r>
              <a:rPr lang="ru-RU" sz="1800" dirty="0">
                <a:latin typeface="+mn-lt"/>
              </a:rPr>
              <a:t>Дестабилизация ИС</a:t>
            </a:r>
          </a:p>
          <a:p>
            <a:pPr algn="just"/>
            <a:r>
              <a:rPr lang="ru-RU" sz="1800" dirty="0">
                <a:latin typeface="+mn-lt"/>
              </a:rPr>
              <a:t>Отказ в обслуживании</a:t>
            </a:r>
          </a:p>
          <a:p>
            <a:pPr marL="371475" indent="-371475" algn="just">
              <a:buFont typeface="+mj-lt"/>
              <a:buAutoNum type="alphaLcParenR" startAt="2"/>
            </a:pPr>
            <a:r>
              <a:rPr lang="ru-RU" sz="1800" dirty="0">
                <a:latin typeface="+mn-lt"/>
              </a:rPr>
              <a:t>Внедрение Вредоносных компьютерных программ (вирусов), разработанных Третьими лицами, в Информационную систему Страхователя</a:t>
            </a:r>
          </a:p>
          <a:p>
            <a:pPr marL="371475" indent="-371475" algn="just">
              <a:buFont typeface="+mj-lt"/>
              <a:buAutoNum type="alphaLcParenR" startAt="2"/>
            </a:pPr>
            <a:r>
              <a:rPr lang="ru-RU" sz="1800" dirty="0">
                <a:latin typeface="+mn-lt"/>
              </a:rPr>
              <a:t>Внезапные и непредвиденные технические сбои в работе Информационной системе Страхователя, непреднамеренные ошибки Работников Страхователя, Подрядчиков Страхователя, которые привели к таким сбоям</a:t>
            </a:r>
          </a:p>
          <a:p>
            <a:pPr marL="371475" indent="-371475" algn="just">
              <a:buFont typeface="+mj-lt"/>
              <a:buAutoNum type="alphaLcParenR" startAt="2"/>
            </a:pPr>
            <a:r>
              <a:rPr lang="ru-RU" sz="1800" dirty="0">
                <a:latin typeface="+mn-lt"/>
              </a:rPr>
              <a:t>События а) и </a:t>
            </a:r>
            <a:r>
              <a:rPr lang="en-US" sz="1800" dirty="0">
                <a:latin typeface="+mn-lt"/>
              </a:rPr>
              <a:t>b)</a:t>
            </a:r>
            <a:r>
              <a:rPr lang="ru-RU" sz="1800" dirty="0">
                <a:latin typeface="+mn-lt"/>
              </a:rPr>
              <a:t>,</a:t>
            </a:r>
            <a:r>
              <a:rPr lang="en-US" sz="1800" dirty="0">
                <a:latin typeface="+mn-lt"/>
              </a:rPr>
              <a:t> </a:t>
            </a:r>
            <a:r>
              <a:rPr lang="ru-RU" sz="1800" dirty="0">
                <a:latin typeface="+mn-lt"/>
              </a:rPr>
              <a:t>умышленно совершенные Работниками Страхователя, в одиночку или в сговоре с другими лицами</a:t>
            </a:r>
          </a:p>
        </p:txBody>
      </p:sp>
    </p:spTree>
    <p:extLst>
      <p:ext uri="{BB962C8B-B14F-4D97-AF65-F5344CB8AC3E}">
        <p14:creationId xmlns:p14="http://schemas.microsoft.com/office/powerpoint/2010/main" val="64849536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B53661-BBE2-23A8-0FE9-2A09384218E8}"/>
            </a:ext>
          </a:extLst>
        </p:cNvPr>
        <p:cNvGrpSpPr/>
        <p:nvPr/>
      </p:nvGrpSpPr>
      <p:grpSpPr>
        <a:xfrm>
          <a:off x="0" y="0"/>
          <a:ext cx="0" cy="0"/>
          <a:chOff x="0" y="0"/>
          <a:chExt cx="0" cy="0"/>
        </a:xfrm>
      </p:grpSpPr>
      <p:sp>
        <p:nvSpPr>
          <p:cNvPr id="3" name="Заголовок 2">
            <a:extLst>
              <a:ext uri="{FF2B5EF4-FFF2-40B4-BE49-F238E27FC236}">
                <a16:creationId xmlns:a16="http://schemas.microsoft.com/office/drawing/2014/main" id="{C66E7B01-372B-92F3-A836-3E9A0E18690D}"/>
              </a:ext>
            </a:extLst>
          </p:cNvPr>
          <p:cNvSpPr>
            <a:spLocks noGrp="1"/>
          </p:cNvSpPr>
          <p:nvPr>
            <p:ph type="title"/>
          </p:nvPr>
        </p:nvSpPr>
        <p:spPr>
          <a:xfrm>
            <a:off x="635080" y="634999"/>
            <a:ext cx="8410949" cy="452432"/>
          </a:xfrm>
        </p:spPr>
        <p:txBody>
          <a:bodyPr/>
          <a:lstStyle/>
          <a:p>
            <a:r>
              <a:rPr kumimoji="0" lang="ru-RU" sz="2000" b="1" i="0" u="none" strike="noStrike" kern="0" cap="none" spc="0" normalizeH="0" baseline="0" noProof="0" dirty="0">
                <a:ln>
                  <a:noFill/>
                </a:ln>
                <a:solidFill>
                  <a:srgbClr val="0062D2"/>
                </a:solidFill>
                <a:effectLst/>
                <a:uLnTx/>
                <a:uFillTx/>
                <a:latin typeface="Calibri"/>
                <a:cs typeface="Tahoma"/>
                <a:sym typeface="Tahoma"/>
              </a:rPr>
              <a:t>Страхование кибер-рисков. От чего защищает?</a:t>
            </a:r>
            <a:endParaRPr lang="ru-RU" dirty="0"/>
          </a:p>
        </p:txBody>
      </p:sp>
      <p:pic>
        <p:nvPicPr>
          <p:cNvPr id="2" name="Рисунок 1">
            <a:extLst>
              <a:ext uri="{FF2B5EF4-FFF2-40B4-BE49-F238E27FC236}">
                <a16:creationId xmlns:a16="http://schemas.microsoft.com/office/drawing/2014/main" id="{F59B3A17-D81A-405D-A173-7E906646BB5F}"/>
              </a:ext>
            </a:extLst>
          </p:cNvPr>
          <p:cNvPicPr>
            <a:picLocks noChangeAspect="1"/>
          </p:cNvPicPr>
          <p:nvPr/>
        </p:nvPicPr>
        <p:blipFill>
          <a:blip r:embed="rId2">
            <a:extLst>
              <a:ext uri="{BEBA8EAE-BF5A-486C-A8C5-ECC9F3942E4B}">
                <a14:imgProps xmlns:a14="http://schemas.microsoft.com/office/drawing/2010/main">
                  <a14:imgLayer r:embed="rId3">
                    <a14:imgEffect>
                      <a14:colorTemperature colorTemp="5108"/>
                    </a14:imgEffect>
                    <a14:imgEffect>
                      <a14:saturation sat="220000"/>
                    </a14:imgEffect>
                    <a14:imgEffect>
                      <a14:brightnessContrast bright="3000" contrast="27000"/>
                    </a14:imgEffect>
                  </a14:imgLayer>
                </a14:imgProps>
              </a:ext>
            </a:extLst>
          </a:blip>
          <a:stretch>
            <a:fillRect/>
          </a:stretch>
        </p:blipFill>
        <p:spPr>
          <a:xfrm>
            <a:off x="584565" y="1342025"/>
            <a:ext cx="660401" cy="660401"/>
          </a:xfrm>
          <a:prstGeom prst="rect">
            <a:avLst/>
          </a:prstGeom>
        </p:spPr>
      </p:pic>
      <p:sp>
        <p:nvSpPr>
          <p:cNvPr id="10" name="Прямоугольник 9">
            <a:extLst>
              <a:ext uri="{FF2B5EF4-FFF2-40B4-BE49-F238E27FC236}">
                <a16:creationId xmlns:a16="http://schemas.microsoft.com/office/drawing/2014/main" id="{024A22F3-8698-4034-AEDC-9F20ACD704DA}"/>
              </a:ext>
            </a:extLst>
          </p:cNvPr>
          <p:cNvSpPr/>
          <p:nvPr/>
        </p:nvSpPr>
        <p:spPr>
          <a:xfrm>
            <a:off x="1399883" y="1395226"/>
            <a:ext cx="10247896" cy="600164"/>
          </a:xfrm>
          <a:prstGeom prst="rect">
            <a:avLst/>
          </a:prstGeom>
        </p:spPr>
        <p:txBody>
          <a:bodyPr wrap="square">
            <a:spAutoFit/>
          </a:bodyPr>
          <a:lstStyle/>
          <a:p>
            <a:pPr algn="just"/>
            <a:r>
              <a:rPr lang="ru-RU" sz="1650" b="1" dirty="0">
                <a:solidFill>
                  <a:prstClr val="black"/>
                </a:solidFill>
                <a:latin typeface="IngoStem" panose="020B0503020203020204" pitchFamily="34" charset="0"/>
                <a:ea typeface="IngoStem" panose="020B0503020203020204" pitchFamily="34" charset="0"/>
              </a:rPr>
              <a:t>Утрата Электронных данных и/или Компьютерных программ</a:t>
            </a:r>
            <a:r>
              <a:rPr lang="ru-RU" sz="1650" dirty="0">
                <a:solidFill>
                  <a:prstClr val="black"/>
                </a:solidFill>
                <a:latin typeface="IngoStem" panose="020B0503020203020204" pitchFamily="34" charset="0"/>
                <a:ea typeface="IngoStem" panose="020B0503020203020204" pitchFamily="34" charset="0"/>
              </a:rPr>
              <a:t>, находящихся в собственности или законном владении/пользовании</a:t>
            </a:r>
            <a:endParaRPr lang="ru-RU" sz="1650" dirty="0"/>
          </a:p>
        </p:txBody>
      </p:sp>
      <p:sp>
        <p:nvSpPr>
          <p:cNvPr id="20" name="Прямоугольник 19">
            <a:extLst>
              <a:ext uri="{FF2B5EF4-FFF2-40B4-BE49-F238E27FC236}">
                <a16:creationId xmlns:a16="http://schemas.microsoft.com/office/drawing/2014/main" id="{FECE483A-AD63-448E-A6DD-BD221E4B8BA7}"/>
              </a:ext>
            </a:extLst>
          </p:cNvPr>
          <p:cNvSpPr/>
          <p:nvPr/>
        </p:nvSpPr>
        <p:spPr>
          <a:xfrm>
            <a:off x="1382279" y="2002426"/>
            <a:ext cx="10225156" cy="1869743"/>
          </a:xfrm>
          <a:prstGeom prst="rect">
            <a:avLst/>
          </a:prstGeom>
        </p:spPr>
        <p:txBody>
          <a:bodyPr wrap="square">
            <a:spAutoFit/>
          </a:bodyPr>
          <a:lstStyle/>
          <a:p>
            <a:pPr algn="just"/>
            <a:r>
              <a:rPr lang="ru-RU" sz="1650" i="1" dirty="0">
                <a:solidFill>
                  <a:prstClr val="black"/>
                </a:solidFill>
                <a:latin typeface="IngoStem" panose="020B0503020203020204" pitchFamily="34" charset="0"/>
                <a:ea typeface="IngoStem" panose="020B0503020203020204" pitchFamily="34" charset="0"/>
              </a:rPr>
              <a:t>Страховщик возместит: расходы, понесённые Страхователем для восстановления, воссоздания, повторного сбора или приобретения Электронных данных и/или Компьютерных программ, а также расходы Страхователя:</a:t>
            </a:r>
          </a:p>
          <a:p>
            <a:pPr marL="142875" indent="-142875" algn="just">
              <a:buFont typeface="Arial" panose="020B0604020202020204" pitchFamily="34" charset="0"/>
              <a:buChar char="•"/>
            </a:pPr>
            <a:r>
              <a:rPr lang="ru-RU" sz="1650" i="1" dirty="0">
                <a:latin typeface="IngoStem" panose="020B0503020203020204" pitchFamily="34" charset="-52"/>
                <a:ea typeface="IngoStem" panose="020B0503020203020204" pitchFamily="34" charset="-52"/>
              </a:rPr>
              <a:t>на определение того, какие поврежденные, удаленные, утерянные Электронные данные и/или Компьютерные программы могут быть восстановлены, повторно собраны или воссозданы;</a:t>
            </a:r>
          </a:p>
          <a:p>
            <a:pPr marL="142875" indent="-142875" algn="just">
              <a:buFont typeface="Arial" panose="020B0604020202020204" pitchFamily="34" charset="0"/>
              <a:buChar char="•"/>
            </a:pPr>
            <a:r>
              <a:rPr lang="ru-RU" sz="1650" i="1" dirty="0">
                <a:latin typeface="IngoStem" panose="020B0503020203020204" pitchFamily="34" charset="-52"/>
                <a:ea typeface="IngoStem" panose="020B0503020203020204" pitchFamily="34" charset="-52"/>
              </a:rPr>
              <a:t>на приобретение лицензионного программного обеспечения, в том числе необходимого для воспроизводства таких Электронных данных или Компьютерных программ.</a:t>
            </a:r>
          </a:p>
        </p:txBody>
      </p:sp>
      <p:pic>
        <p:nvPicPr>
          <p:cNvPr id="22" name="Рисунок 21">
            <a:extLst>
              <a:ext uri="{FF2B5EF4-FFF2-40B4-BE49-F238E27FC236}">
                <a16:creationId xmlns:a16="http://schemas.microsoft.com/office/drawing/2014/main" id="{01D8117B-7BDD-4470-9129-8662C87F89F4}"/>
              </a:ext>
            </a:extLst>
          </p:cNvPr>
          <p:cNvPicPr>
            <a:picLocks noChangeAspect="1"/>
          </p:cNvPicPr>
          <p:nvPr/>
        </p:nvPicPr>
        <p:blipFill>
          <a:blip r:embed="rId4"/>
          <a:stretch>
            <a:fillRect/>
          </a:stretch>
        </p:blipFill>
        <p:spPr>
          <a:xfrm>
            <a:off x="389303" y="4173388"/>
            <a:ext cx="1050925" cy="1050925"/>
          </a:xfrm>
          <a:prstGeom prst="rect">
            <a:avLst/>
          </a:prstGeom>
        </p:spPr>
      </p:pic>
      <p:sp>
        <p:nvSpPr>
          <p:cNvPr id="4" name="Прямоугольник 3">
            <a:extLst>
              <a:ext uri="{FF2B5EF4-FFF2-40B4-BE49-F238E27FC236}">
                <a16:creationId xmlns:a16="http://schemas.microsoft.com/office/drawing/2014/main" id="{A7B736A3-3030-4565-8AB3-3374CC9109D1}"/>
              </a:ext>
            </a:extLst>
          </p:cNvPr>
          <p:cNvSpPr/>
          <p:nvPr/>
        </p:nvSpPr>
        <p:spPr>
          <a:xfrm>
            <a:off x="1399883" y="4452147"/>
            <a:ext cx="10167208" cy="346249"/>
          </a:xfrm>
          <a:prstGeom prst="rect">
            <a:avLst/>
          </a:prstGeom>
        </p:spPr>
        <p:txBody>
          <a:bodyPr wrap="square">
            <a:spAutoFit/>
          </a:bodyPr>
          <a:lstStyle/>
          <a:p>
            <a:pPr lvl="0"/>
            <a:r>
              <a:rPr lang="ru-RU" sz="1650" b="1" dirty="0">
                <a:solidFill>
                  <a:prstClr val="black"/>
                </a:solidFill>
                <a:latin typeface="IngoStem" panose="020B0503020203020204" pitchFamily="34" charset="0"/>
                <a:ea typeface="IngoStem" panose="020B0503020203020204" pitchFamily="34" charset="0"/>
              </a:rPr>
              <a:t>Хищение интеллектуальной собственности Страхователя в электронной форме </a:t>
            </a:r>
            <a:endParaRPr lang="ru-RU" sz="1650" b="1" dirty="0">
              <a:solidFill>
                <a:prstClr val="black"/>
              </a:solidFill>
            </a:endParaRPr>
          </a:p>
        </p:txBody>
      </p:sp>
      <p:sp>
        <p:nvSpPr>
          <p:cNvPr id="5" name="Прямоугольник 4">
            <a:extLst>
              <a:ext uri="{FF2B5EF4-FFF2-40B4-BE49-F238E27FC236}">
                <a16:creationId xmlns:a16="http://schemas.microsoft.com/office/drawing/2014/main" id="{DA3C8678-1579-41F0-B12C-F9C5B7B7BB6C}"/>
              </a:ext>
            </a:extLst>
          </p:cNvPr>
          <p:cNvSpPr/>
          <p:nvPr/>
        </p:nvSpPr>
        <p:spPr>
          <a:xfrm>
            <a:off x="1399884" y="4755717"/>
            <a:ext cx="10167208" cy="600164"/>
          </a:xfrm>
          <a:prstGeom prst="rect">
            <a:avLst/>
          </a:prstGeom>
        </p:spPr>
        <p:txBody>
          <a:bodyPr wrap="square">
            <a:spAutoFit/>
          </a:bodyPr>
          <a:lstStyle/>
          <a:p>
            <a:r>
              <a:rPr lang="ru-RU" sz="1650" i="1" dirty="0">
                <a:solidFill>
                  <a:prstClr val="black"/>
                </a:solidFill>
                <a:latin typeface="IngoStem" panose="020B0503020203020204" pitchFamily="34" charset="0"/>
                <a:ea typeface="IngoStem" panose="020B0503020203020204" pitchFamily="34" charset="0"/>
              </a:rPr>
              <a:t>Страховщик возместит: недополученную Страхователем чистую прибыль в связи с сокращением объемов продаж товаров (работ, услуг) и падения доли рынка Страхователя в указанных продажах. </a:t>
            </a:r>
            <a:endParaRPr lang="ru-RU" sz="900" i="1" dirty="0"/>
          </a:p>
        </p:txBody>
      </p:sp>
    </p:spTree>
    <p:extLst>
      <p:ext uri="{BB962C8B-B14F-4D97-AF65-F5344CB8AC3E}">
        <p14:creationId xmlns:p14="http://schemas.microsoft.com/office/powerpoint/2010/main" val="414463317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F92FBB-6A09-7828-FF0C-B8DAF9A8370A}"/>
            </a:ext>
          </a:extLst>
        </p:cNvPr>
        <p:cNvGrpSpPr/>
        <p:nvPr/>
      </p:nvGrpSpPr>
      <p:grpSpPr>
        <a:xfrm>
          <a:off x="0" y="0"/>
          <a:ext cx="0" cy="0"/>
          <a:chOff x="0" y="0"/>
          <a:chExt cx="0" cy="0"/>
        </a:xfrm>
      </p:grpSpPr>
      <p:sp>
        <p:nvSpPr>
          <p:cNvPr id="2" name="Заголовок 1">
            <a:extLst>
              <a:ext uri="{FF2B5EF4-FFF2-40B4-BE49-F238E27FC236}">
                <a16:creationId xmlns:a16="http://schemas.microsoft.com/office/drawing/2014/main" id="{D14E76D3-80CA-E952-FCB5-6855A085CFF0}"/>
              </a:ext>
            </a:extLst>
          </p:cNvPr>
          <p:cNvSpPr>
            <a:spLocks noGrp="1"/>
          </p:cNvSpPr>
          <p:nvPr>
            <p:ph type="title"/>
          </p:nvPr>
        </p:nvSpPr>
        <p:spPr>
          <a:xfrm>
            <a:off x="635080" y="622299"/>
            <a:ext cx="8410949" cy="452432"/>
          </a:xfrm>
        </p:spPr>
        <p:txBody>
          <a:bodyPr/>
          <a:lstStyle/>
          <a:p>
            <a:r>
              <a:rPr kumimoji="0" lang="ru-RU" sz="2000" b="1" i="0" u="none" strike="noStrike" kern="0" cap="none" spc="0" normalizeH="0" baseline="0" noProof="0" dirty="0">
                <a:ln>
                  <a:noFill/>
                </a:ln>
                <a:solidFill>
                  <a:srgbClr val="0062D2"/>
                </a:solidFill>
                <a:effectLst/>
                <a:uLnTx/>
                <a:uFillTx/>
                <a:latin typeface="Calibri"/>
                <a:cs typeface="Tahoma"/>
                <a:sym typeface="Tahoma"/>
              </a:rPr>
              <a:t>Страхование кибер-рисков. От чего защищает?</a:t>
            </a:r>
            <a:endParaRPr lang="ru-RU" dirty="0"/>
          </a:p>
        </p:txBody>
      </p:sp>
      <p:sp>
        <p:nvSpPr>
          <p:cNvPr id="7" name="Прямоугольник 6">
            <a:extLst>
              <a:ext uri="{FF2B5EF4-FFF2-40B4-BE49-F238E27FC236}">
                <a16:creationId xmlns:a16="http://schemas.microsoft.com/office/drawing/2014/main" id="{EFD2CE30-EE68-45BB-ADAA-7628E949A857}"/>
              </a:ext>
            </a:extLst>
          </p:cNvPr>
          <p:cNvSpPr/>
          <p:nvPr/>
        </p:nvSpPr>
        <p:spPr>
          <a:xfrm>
            <a:off x="1420000" y="1406563"/>
            <a:ext cx="10111945" cy="600164"/>
          </a:xfrm>
          <a:prstGeom prst="rect">
            <a:avLst/>
          </a:prstGeom>
        </p:spPr>
        <p:txBody>
          <a:bodyPr wrap="square">
            <a:spAutoFit/>
          </a:bodyPr>
          <a:lstStyle/>
          <a:p>
            <a:r>
              <a:rPr lang="ru-RU" sz="1650" b="1" dirty="0">
                <a:latin typeface="IngoStem" panose="020B0503020203020204" pitchFamily="34" charset="-52"/>
                <a:ea typeface="IngoStem" panose="020B0503020203020204" pitchFamily="34" charset="-52"/>
              </a:rPr>
              <a:t>Неправомерное использование вычислительных ресурсов Страхователя Третьими лицами </a:t>
            </a:r>
            <a:r>
              <a:rPr lang="ru-RU" sz="1650" dirty="0">
                <a:latin typeface="IngoStem" panose="020B0503020203020204" pitchFamily="34" charset="-52"/>
                <a:ea typeface="IngoStem" panose="020B0503020203020204" pitchFamily="34" charset="-52"/>
              </a:rPr>
              <a:t>(спам-рассылки, участие в </a:t>
            </a:r>
            <a:r>
              <a:rPr lang="ru-RU" sz="1650" dirty="0" err="1">
                <a:latin typeface="IngoStem" panose="020B0503020203020204" pitchFamily="34" charset="-52"/>
                <a:ea typeface="IngoStem" panose="020B0503020203020204" pitchFamily="34" charset="-52"/>
              </a:rPr>
              <a:t>botnet</a:t>
            </a:r>
            <a:r>
              <a:rPr lang="ru-RU" sz="1650" dirty="0">
                <a:latin typeface="IngoStem" panose="020B0503020203020204" pitchFamily="34" charset="-52"/>
                <a:ea typeface="IngoStem" panose="020B0503020203020204" pitchFamily="34" charset="-52"/>
              </a:rPr>
              <a:t>-сети от имени Страхователя, майнинг и другие) </a:t>
            </a:r>
          </a:p>
        </p:txBody>
      </p:sp>
      <p:pic>
        <p:nvPicPr>
          <p:cNvPr id="12" name="Рисунок 11">
            <a:extLst>
              <a:ext uri="{FF2B5EF4-FFF2-40B4-BE49-F238E27FC236}">
                <a16:creationId xmlns:a16="http://schemas.microsoft.com/office/drawing/2014/main" id="{F829B89D-A0A1-4B28-87F4-4636B0FFCE3C}"/>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3000"/>
                    </a14:imgEffect>
                    <a14:imgEffect>
                      <a14:colorTemperature colorTemp="5109"/>
                    </a14:imgEffect>
                    <a14:imgEffect>
                      <a14:saturation sat="134000"/>
                    </a14:imgEffect>
                    <a14:imgEffect>
                      <a14:brightnessContrast bright="-3000" contrast="45000"/>
                    </a14:imgEffect>
                  </a14:imgLayer>
                </a14:imgProps>
              </a:ext>
            </a:extLst>
          </a:blip>
          <a:stretch>
            <a:fillRect/>
          </a:stretch>
        </p:blipFill>
        <p:spPr>
          <a:xfrm>
            <a:off x="635080" y="1410607"/>
            <a:ext cx="660401" cy="660401"/>
          </a:xfrm>
          <a:prstGeom prst="rect">
            <a:avLst/>
          </a:prstGeom>
        </p:spPr>
      </p:pic>
      <p:sp>
        <p:nvSpPr>
          <p:cNvPr id="4" name="Прямоугольник 3">
            <a:extLst>
              <a:ext uri="{FF2B5EF4-FFF2-40B4-BE49-F238E27FC236}">
                <a16:creationId xmlns:a16="http://schemas.microsoft.com/office/drawing/2014/main" id="{7BE1D3F4-4FE3-44D3-824B-F2B4E8983D7D}"/>
              </a:ext>
            </a:extLst>
          </p:cNvPr>
          <p:cNvSpPr/>
          <p:nvPr/>
        </p:nvSpPr>
        <p:spPr>
          <a:xfrm>
            <a:off x="1420000" y="1961721"/>
            <a:ext cx="10111945" cy="600164"/>
          </a:xfrm>
          <a:prstGeom prst="rect">
            <a:avLst/>
          </a:prstGeom>
        </p:spPr>
        <p:txBody>
          <a:bodyPr wrap="square">
            <a:spAutoFit/>
          </a:bodyPr>
          <a:lstStyle/>
          <a:p>
            <a:r>
              <a:rPr lang="ru-RU" sz="1650" i="1" dirty="0">
                <a:solidFill>
                  <a:prstClr val="black"/>
                </a:solidFill>
                <a:latin typeface="IngoStem" panose="020B0503020203020204" pitchFamily="34" charset="0"/>
                <a:ea typeface="IngoStem" panose="020B0503020203020204" pitchFamily="34" charset="0"/>
              </a:rPr>
              <a:t>Страховщик возместит: вред, причиненный имущественным интересам Третьих лиц в результате такого события</a:t>
            </a:r>
            <a:endParaRPr lang="ru-RU" sz="900" i="1" dirty="0"/>
          </a:p>
        </p:txBody>
      </p:sp>
      <p:sp>
        <p:nvSpPr>
          <p:cNvPr id="8" name="Прямоугольник 7">
            <a:extLst>
              <a:ext uri="{FF2B5EF4-FFF2-40B4-BE49-F238E27FC236}">
                <a16:creationId xmlns:a16="http://schemas.microsoft.com/office/drawing/2014/main" id="{096D66CC-5960-436E-AD72-8D525D9515E9}"/>
              </a:ext>
            </a:extLst>
          </p:cNvPr>
          <p:cNvSpPr/>
          <p:nvPr/>
        </p:nvSpPr>
        <p:spPr>
          <a:xfrm>
            <a:off x="1444976" y="2783450"/>
            <a:ext cx="4879862" cy="346249"/>
          </a:xfrm>
          <a:prstGeom prst="rect">
            <a:avLst/>
          </a:prstGeom>
        </p:spPr>
        <p:txBody>
          <a:bodyPr wrap="none">
            <a:spAutoFit/>
          </a:bodyPr>
          <a:lstStyle/>
          <a:p>
            <a:r>
              <a:rPr lang="ru-RU" sz="1650" b="1" dirty="0">
                <a:solidFill>
                  <a:prstClr val="black"/>
                </a:solidFill>
                <a:latin typeface="IngoStem" panose="020B0503020203020204" pitchFamily="34" charset="-52"/>
                <a:ea typeface="IngoStem" panose="020B0503020203020204" pitchFamily="34" charset="-52"/>
              </a:rPr>
              <a:t>Кибер-вымогательство в отношении Страхователя </a:t>
            </a:r>
            <a:endParaRPr lang="ru-RU" sz="900" b="1" dirty="0">
              <a:latin typeface="IngoStem" panose="020B0503020203020204" pitchFamily="34" charset="-52"/>
              <a:ea typeface="IngoStem" panose="020B0503020203020204" pitchFamily="34" charset="-52"/>
            </a:endParaRPr>
          </a:p>
        </p:txBody>
      </p:sp>
      <p:pic>
        <p:nvPicPr>
          <p:cNvPr id="14" name="Рисунок 13">
            <a:extLst>
              <a:ext uri="{FF2B5EF4-FFF2-40B4-BE49-F238E27FC236}">
                <a16:creationId xmlns:a16="http://schemas.microsoft.com/office/drawing/2014/main" id="{E93B4855-3A15-4440-A86C-578C177C8B5B}"/>
              </a:ext>
            </a:extLst>
          </p:cNvPr>
          <p:cNvPicPr>
            <a:picLocks noChangeAspect="1"/>
          </p:cNvPicPr>
          <p:nvPr/>
        </p:nvPicPr>
        <p:blipFill>
          <a:blip r:embed="rId4"/>
          <a:stretch>
            <a:fillRect/>
          </a:stretch>
        </p:blipFill>
        <p:spPr>
          <a:xfrm>
            <a:off x="510558" y="2665319"/>
            <a:ext cx="909442" cy="909442"/>
          </a:xfrm>
          <a:prstGeom prst="rect">
            <a:avLst/>
          </a:prstGeom>
        </p:spPr>
      </p:pic>
      <p:sp>
        <p:nvSpPr>
          <p:cNvPr id="10" name="Прямоугольник 9">
            <a:extLst>
              <a:ext uri="{FF2B5EF4-FFF2-40B4-BE49-F238E27FC236}">
                <a16:creationId xmlns:a16="http://schemas.microsoft.com/office/drawing/2014/main" id="{EF3AEC1D-FBB1-4064-927E-EBD73983AED4}"/>
              </a:ext>
            </a:extLst>
          </p:cNvPr>
          <p:cNvSpPr/>
          <p:nvPr/>
        </p:nvSpPr>
        <p:spPr>
          <a:xfrm>
            <a:off x="1445055" y="3120040"/>
            <a:ext cx="10111945" cy="854080"/>
          </a:xfrm>
          <a:prstGeom prst="rect">
            <a:avLst/>
          </a:prstGeom>
        </p:spPr>
        <p:txBody>
          <a:bodyPr wrap="square">
            <a:spAutoFit/>
          </a:bodyPr>
          <a:lstStyle/>
          <a:p>
            <a:pPr algn="just"/>
            <a:r>
              <a:rPr lang="ru-RU" sz="1650" i="1" dirty="0">
                <a:solidFill>
                  <a:prstClr val="black"/>
                </a:solidFill>
                <a:latin typeface="IngoStem" panose="020B0503020203020204" pitchFamily="34" charset="0"/>
                <a:ea typeface="IngoStem" panose="020B0503020203020204" pitchFamily="34" charset="0"/>
              </a:rPr>
              <a:t>Страховщик возместит: расходы Страхователя на ликвидацию угрозы кибер-вымогательства и/или минимизацию потерь от ее реализации, а также на оплату услуг независимого эксперта для урегулирования инцидента кибер-вымогательства.</a:t>
            </a:r>
            <a:endParaRPr lang="ru-RU" sz="900" i="1" dirty="0"/>
          </a:p>
        </p:txBody>
      </p:sp>
      <p:sp>
        <p:nvSpPr>
          <p:cNvPr id="13" name="Прямоугольник 12">
            <a:extLst>
              <a:ext uri="{FF2B5EF4-FFF2-40B4-BE49-F238E27FC236}">
                <a16:creationId xmlns:a16="http://schemas.microsoft.com/office/drawing/2014/main" id="{2E07DE07-0FC1-4D8A-B074-C428641A95DD}"/>
              </a:ext>
            </a:extLst>
          </p:cNvPr>
          <p:cNvSpPr/>
          <p:nvPr/>
        </p:nvSpPr>
        <p:spPr>
          <a:xfrm>
            <a:off x="1444976" y="4228027"/>
            <a:ext cx="10111945" cy="1107996"/>
          </a:xfrm>
          <a:prstGeom prst="rect">
            <a:avLst/>
          </a:prstGeom>
        </p:spPr>
        <p:txBody>
          <a:bodyPr wrap="square">
            <a:spAutoFit/>
          </a:bodyPr>
          <a:lstStyle/>
          <a:p>
            <a:pPr lvl="0" algn="just"/>
            <a:r>
              <a:rPr lang="ru-RU" sz="1650" b="1" dirty="0">
                <a:solidFill>
                  <a:prstClr val="black"/>
                </a:solidFill>
                <a:latin typeface="IngoStem" panose="020B0503020203020204" pitchFamily="34" charset="0"/>
                <a:ea typeface="IngoStem" panose="020B0503020203020204" pitchFamily="34" charset="0"/>
              </a:rPr>
              <a:t>Перерыв в коммерческой (производственной) деятельности Страхователя </a:t>
            </a:r>
            <a:r>
              <a:rPr lang="ru-RU" sz="1650" dirty="0">
                <a:solidFill>
                  <a:prstClr val="black"/>
                </a:solidFill>
                <a:latin typeface="IngoStem" panose="020B0503020203020204" pitchFamily="34" charset="0"/>
                <a:ea typeface="IngoStem" panose="020B0503020203020204" pitchFamily="34" charset="0"/>
              </a:rPr>
              <a:t>из-за  недоступности, значительного снижения производительности, нарушений в работе Информационной системы и/или частичной или полной недоступности Компьютерной системы Страхователя, недоступности Электронных данных </a:t>
            </a:r>
            <a:endParaRPr lang="ru-RU" sz="900" dirty="0">
              <a:solidFill>
                <a:prstClr val="black"/>
              </a:solidFill>
            </a:endParaRPr>
          </a:p>
        </p:txBody>
      </p:sp>
      <p:pic>
        <p:nvPicPr>
          <p:cNvPr id="17" name="Рисунок 16">
            <a:extLst>
              <a:ext uri="{FF2B5EF4-FFF2-40B4-BE49-F238E27FC236}">
                <a16:creationId xmlns:a16="http://schemas.microsoft.com/office/drawing/2014/main" id="{D82815B6-645E-48F5-B576-F9A6988C98F5}"/>
              </a:ext>
            </a:extLst>
          </p:cNvPr>
          <p:cNvPicPr>
            <a:picLocks noChangeAspect="1"/>
          </p:cNvPicPr>
          <p:nvPr/>
        </p:nvPicPr>
        <p:blipFill>
          <a:blip r:embed="rId5"/>
          <a:stretch>
            <a:fillRect/>
          </a:stretch>
        </p:blipFill>
        <p:spPr>
          <a:xfrm>
            <a:off x="535614" y="4118774"/>
            <a:ext cx="909442" cy="909442"/>
          </a:xfrm>
          <a:prstGeom prst="rect">
            <a:avLst/>
          </a:prstGeom>
        </p:spPr>
      </p:pic>
      <p:sp>
        <p:nvSpPr>
          <p:cNvPr id="15" name="Прямоугольник 14">
            <a:extLst>
              <a:ext uri="{FF2B5EF4-FFF2-40B4-BE49-F238E27FC236}">
                <a16:creationId xmlns:a16="http://schemas.microsoft.com/office/drawing/2014/main" id="{DC886EB5-76DE-4965-8641-205FAEB93702}"/>
              </a:ext>
            </a:extLst>
          </p:cNvPr>
          <p:cNvSpPr/>
          <p:nvPr/>
        </p:nvSpPr>
        <p:spPr>
          <a:xfrm>
            <a:off x="1420000" y="5289856"/>
            <a:ext cx="10136921" cy="1361911"/>
          </a:xfrm>
          <a:prstGeom prst="rect">
            <a:avLst/>
          </a:prstGeom>
        </p:spPr>
        <p:txBody>
          <a:bodyPr wrap="square">
            <a:spAutoFit/>
          </a:bodyPr>
          <a:lstStyle/>
          <a:p>
            <a:pPr algn="just"/>
            <a:r>
              <a:rPr lang="ru-RU" sz="1650" i="1" dirty="0">
                <a:solidFill>
                  <a:prstClr val="black"/>
                </a:solidFill>
                <a:latin typeface="IngoStem" panose="020B0503020203020204" pitchFamily="34" charset="0"/>
                <a:ea typeface="IngoStem" panose="020B0503020203020204" pitchFamily="34" charset="0"/>
              </a:rPr>
              <a:t>Страховщик возместит: </a:t>
            </a:r>
            <a:r>
              <a:rPr lang="ru-RU" sz="1650" i="1" dirty="0">
                <a:latin typeface="IngoStem" panose="020B0503020203020204" pitchFamily="34" charset="-52"/>
                <a:ea typeface="IngoStem" panose="020B0503020203020204" pitchFamily="34" charset="-52"/>
              </a:rPr>
              <a:t>недополученную Страхователем чистую прибыль, которую Страхователь получил бы при обычных условиях деятельности если бы событие Нарушения безопасности не наступило, а также текущие постоянные расходы Страхователя по поддержанию его хозяйственной деятельности в период перерыва в производстве.</a:t>
            </a:r>
          </a:p>
          <a:p>
            <a:r>
              <a:rPr lang="ru-RU" sz="1650" dirty="0">
                <a:solidFill>
                  <a:prstClr val="black"/>
                </a:solidFill>
                <a:latin typeface="IngoStem" panose="020B0503020203020204" pitchFamily="34" charset="0"/>
                <a:ea typeface="IngoStem" panose="020B0503020203020204" pitchFamily="34" charset="0"/>
              </a:rPr>
              <a:t> </a:t>
            </a:r>
            <a:endParaRPr lang="ru-RU" sz="900" dirty="0"/>
          </a:p>
        </p:txBody>
      </p:sp>
    </p:spTree>
    <p:extLst>
      <p:ext uri="{BB962C8B-B14F-4D97-AF65-F5344CB8AC3E}">
        <p14:creationId xmlns:p14="http://schemas.microsoft.com/office/powerpoint/2010/main" val="143189599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B53661-BBE2-23A8-0FE9-2A09384218E8}"/>
            </a:ext>
          </a:extLst>
        </p:cNvPr>
        <p:cNvGrpSpPr/>
        <p:nvPr/>
      </p:nvGrpSpPr>
      <p:grpSpPr>
        <a:xfrm>
          <a:off x="0" y="0"/>
          <a:ext cx="0" cy="0"/>
          <a:chOff x="0" y="0"/>
          <a:chExt cx="0" cy="0"/>
        </a:xfrm>
      </p:grpSpPr>
      <p:sp>
        <p:nvSpPr>
          <p:cNvPr id="3" name="Заголовок 2">
            <a:extLst>
              <a:ext uri="{FF2B5EF4-FFF2-40B4-BE49-F238E27FC236}">
                <a16:creationId xmlns:a16="http://schemas.microsoft.com/office/drawing/2014/main" id="{C66E7B01-372B-92F3-A836-3E9A0E18690D}"/>
              </a:ext>
            </a:extLst>
          </p:cNvPr>
          <p:cNvSpPr>
            <a:spLocks noGrp="1"/>
          </p:cNvSpPr>
          <p:nvPr>
            <p:ph type="title"/>
          </p:nvPr>
        </p:nvSpPr>
        <p:spPr>
          <a:xfrm>
            <a:off x="635080" y="634999"/>
            <a:ext cx="8410949" cy="452432"/>
          </a:xfrm>
        </p:spPr>
        <p:txBody>
          <a:bodyPr/>
          <a:lstStyle/>
          <a:p>
            <a:r>
              <a:rPr kumimoji="0" lang="ru-RU" sz="2000" b="1" i="0" u="none" strike="noStrike" kern="0" cap="none" spc="0" normalizeH="0" baseline="0" noProof="0" dirty="0">
                <a:ln>
                  <a:noFill/>
                </a:ln>
                <a:solidFill>
                  <a:srgbClr val="0062D2"/>
                </a:solidFill>
                <a:effectLst/>
                <a:uLnTx/>
                <a:uFillTx/>
                <a:latin typeface="Calibri"/>
                <a:cs typeface="Tahoma"/>
                <a:sym typeface="Tahoma"/>
              </a:rPr>
              <a:t>Страхование кибер-рисков. От чего защищает?</a:t>
            </a:r>
            <a:endParaRPr lang="ru-RU" dirty="0"/>
          </a:p>
        </p:txBody>
      </p:sp>
      <p:sp>
        <p:nvSpPr>
          <p:cNvPr id="16" name="Текст 11">
            <a:extLst>
              <a:ext uri="{FF2B5EF4-FFF2-40B4-BE49-F238E27FC236}">
                <a16:creationId xmlns:a16="http://schemas.microsoft.com/office/drawing/2014/main" id="{6FE7320C-8D1E-4A27-A1AA-A04816DD66D9}"/>
              </a:ext>
            </a:extLst>
          </p:cNvPr>
          <p:cNvSpPr txBox="1">
            <a:spLocks/>
          </p:cNvSpPr>
          <p:nvPr/>
        </p:nvSpPr>
        <p:spPr>
          <a:xfrm>
            <a:off x="1453521" y="3382589"/>
            <a:ext cx="10312216" cy="464122"/>
          </a:xfrm>
          <a:prstGeom prst="rect">
            <a:avLst/>
          </a:prstGeom>
        </p:spPr>
        <p:txBody>
          <a:bodyPr wrap="square" numCol="1" spcCol="1800000">
            <a:noAutofit/>
          </a:bodyPr>
          <a:lstStyle>
            <a:lvl1pPr marL="0" indent="0" algn="l" defTabSz="914400" rtl="0" eaLnBrk="1" latinLnBrk="0" hangingPunct="1">
              <a:lnSpc>
                <a:spcPts val="5200"/>
              </a:lnSpc>
              <a:spcBef>
                <a:spcPts val="8200"/>
              </a:spcBef>
              <a:buFont typeface="Arial" panose="020B0604020202020204" pitchFamily="34" charset="0"/>
              <a:buNone/>
              <a:defRPr sz="4000" b="0" i="0" kern="1200">
                <a:solidFill>
                  <a:schemeClr val="tx1"/>
                </a:solidFill>
                <a:latin typeface="IngoStem" panose="020B0503020203020204" pitchFamily="34" charset="0"/>
                <a:ea typeface="IngoStem" panose="020B0503020203020204" pitchFamily="34" charset="0"/>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ru-RU" sz="1650" b="1" dirty="0"/>
              <a:t>Требования о возмещении вреда в связи с причинение вреда жизни и здоровью Третьих лиц </a:t>
            </a:r>
            <a:r>
              <a:rPr lang="ru-RU" sz="1650" dirty="0"/>
              <a:t>результате любого из застрахованных рисков </a:t>
            </a:r>
          </a:p>
        </p:txBody>
      </p:sp>
      <p:sp>
        <p:nvSpPr>
          <p:cNvPr id="10" name="Прямоугольник 9">
            <a:extLst>
              <a:ext uri="{FF2B5EF4-FFF2-40B4-BE49-F238E27FC236}">
                <a16:creationId xmlns:a16="http://schemas.microsoft.com/office/drawing/2014/main" id="{024A22F3-8698-4034-AEDC-9F20ACD704DA}"/>
              </a:ext>
            </a:extLst>
          </p:cNvPr>
          <p:cNvSpPr/>
          <p:nvPr/>
        </p:nvSpPr>
        <p:spPr>
          <a:xfrm>
            <a:off x="1453521" y="1407948"/>
            <a:ext cx="10175636" cy="854080"/>
          </a:xfrm>
          <a:prstGeom prst="rect">
            <a:avLst/>
          </a:prstGeom>
        </p:spPr>
        <p:txBody>
          <a:bodyPr wrap="square">
            <a:spAutoFit/>
          </a:bodyPr>
          <a:lstStyle/>
          <a:p>
            <a:pPr algn="just"/>
            <a:r>
              <a:rPr lang="ru-RU" sz="1650" b="1" dirty="0">
                <a:solidFill>
                  <a:prstClr val="black"/>
                </a:solidFill>
                <a:latin typeface="IngoStem" panose="020B0503020203020204" pitchFamily="34" charset="0"/>
                <a:ea typeface="IngoStem" panose="020B0503020203020204" pitchFamily="34" charset="0"/>
              </a:rPr>
              <a:t>Требования о возмещении вреда в связи с наступлением ответственности перед Третьими лицами за вред, причиненный в результате нарушения конфиденциальности</a:t>
            </a:r>
            <a:r>
              <a:rPr lang="ru-RU" sz="1650" dirty="0">
                <a:solidFill>
                  <a:prstClr val="black"/>
                </a:solidFill>
                <a:latin typeface="IngoStem" panose="020B0503020203020204" pitchFamily="34" charset="0"/>
                <a:ea typeface="IngoStem" panose="020B0503020203020204" pitchFamily="34" charset="0"/>
              </a:rPr>
              <a:t>, включая ответственность за разглашение персональных данных</a:t>
            </a:r>
          </a:p>
        </p:txBody>
      </p:sp>
      <p:pic>
        <p:nvPicPr>
          <p:cNvPr id="13" name="Рисунок 12">
            <a:extLst>
              <a:ext uri="{FF2B5EF4-FFF2-40B4-BE49-F238E27FC236}">
                <a16:creationId xmlns:a16="http://schemas.microsoft.com/office/drawing/2014/main" id="{D3B083CC-9EBD-4009-A426-0C528090F4C2}"/>
              </a:ext>
            </a:extLst>
          </p:cNvPr>
          <p:cNvPicPr>
            <a:picLocks noChangeAspect="1"/>
          </p:cNvPicPr>
          <p:nvPr/>
        </p:nvPicPr>
        <p:blipFill>
          <a:blip r:embed="rId2">
            <a:extLst>
              <a:ext uri="{BEBA8EAE-BF5A-486C-A8C5-ECC9F3942E4B}">
                <a14:imgProps xmlns:a14="http://schemas.microsoft.com/office/drawing/2010/main">
                  <a14:imgLayer r:embed="rId3">
                    <a14:imgEffect>
                      <a14:colorTemperature colorTemp="6361"/>
                    </a14:imgEffect>
                    <a14:imgEffect>
                      <a14:saturation sat="400000"/>
                    </a14:imgEffect>
                    <a14:imgEffect>
                      <a14:brightnessContrast bright="-1000" contrast="-26000"/>
                    </a14:imgEffect>
                  </a14:imgLayer>
                </a14:imgProps>
              </a:ext>
            </a:extLst>
          </a:blip>
          <a:stretch>
            <a:fillRect/>
          </a:stretch>
        </p:blipFill>
        <p:spPr>
          <a:xfrm>
            <a:off x="606679" y="1351375"/>
            <a:ext cx="805261" cy="805261"/>
          </a:xfrm>
          <a:prstGeom prst="rect">
            <a:avLst/>
          </a:prstGeom>
        </p:spPr>
      </p:pic>
      <p:sp>
        <p:nvSpPr>
          <p:cNvPr id="2" name="Прямоугольник 1">
            <a:extLst>
              <a:ext uri="{FF2B5EF4-FFF2-40B4-BE49-F238E27FC236}">
                <a16:creationId xmlns:a16="http://schemas.microsoft.com/office/drawing/2014/main" id="{D61BB82D-F2DC-4616-AACD-C774687C5B4A}"/>
              </a:ext>
            </a:extLst>
          </p:cNvPr>
          <p:cNvSpPr/>
          <p:nvPr/>
        </p:nvSpPr>
        <p:spPr>
          <a:xfrm>
            <a:off x="1453521" y="2215861"/>
            <a:ext cx="10175636" cy="854080"/>
          </a:xfrm>
          <a:prstGeom prst="rect">
            <a:avLst/>
          </a:prstGeom>
        </p:spPr>
        <p:txBody>
          <a:bodyPr wrap="square">
            <a:spAutoFit/>
          </a:bodyPr>
          <a:lstStyle/>
          <a:p>
            <a:pPr algn="just"/>
            <a:r>
              <a:rPr lang="ru-RU" sz="1650" i="1" dirty="0">
                <a:solidFill>
                  <a:prstClr val="black"/>
                </a:solidFill>
                <a:latin typeface="IngoStem" panose="020B0503020203020204" pitchFamily="34" charset="0"/>
                <a:ea typeface="IngoStem" panose="020B0503020203020204" pitchFamily="34" charset="0"/>
              </a:rPr>
              <a:t>Страховщик возместит: убытки, причиненные имущественным интересам Третьих лиц, расходы на уведомление Третьих лиц и/или государственные органы о фактическом или предполагаемом случае Нарушения конфиденциальности, включая разглашение Персональных данных.</a:t>
            </a:r>
            <a:endParaRPr lang="ru-RU" sz="900" i="1" dirty="0"/>
          </a:p>
        </p:txBody>
      </p:sp>
      <p:pic>
        <p:nvPicPr>
          <p:cNvPr id="15" name="Рисунок 14">
            <a:extLst>
              <a:ext uri="{FF2B5EF4-FFF2-40B4-BE49-F238E27FC236}">
                <a16:creationId xmlns:a16="http://schemas.microsoft.com/office/drawing/2014/main" id="{6A4F4680-792F-4F1B-BD11-F209C2A76369}"/>
              </a:ext>
            </a:extLst>
          </p:cNvPr>
          <p:cNvPicPr>
            <a:picLocks noChangeAspect="1"/>
          </p:cNvPicPr>
          <p:nvPr/>
        </p:nvPicPr>
        <p:blipFill>
          <a:blip r:embed="rId4"/>
          <a:stretch>
            <a:fillRect/>
          </a:stretch>
        </p:blipFill>
        <p:spPr>
          <a:xfrm>
            <a:off x="697171" y="3277690"/>
            <a:ext cx="756350" cy="756350"/>
          </a:xfrm>
          <a:prstGeom prst="rect">
            <a:avLst/>
          </a:prstGeom>
        </p:spPr>
      </p:pic>
      <p:sp>
        <p:nvSpPr>
          <p:cNvPr id="4" name="Прямоугольник 3">
            <a:extLst>
              <a:ext uri="{FF2B5EF4-FFF2-40B4-BE49-F238E27FC236}">
                <a16:creationId xmlns:a16="http://schemas.microsoft.com/office/drawing/2014/main" id="{7C68BBBE-7940-4626-8362-EA72CDA5160E}"/>
              </a:ext>
            </a:extLst>
          </p:cNvPr>
          <p:cNvSpPr/>
          <p:nvPr/>
        </p:nvSpPr>
        <p:spPr>
          <a:xfrm>
            <a:off x="1438648" y="3951610"/>
            <a:ext cx="10190508" cy="2008242"/>
          </a:xfrm>
          <a:prstGeom prst="rect">
            <a:avLst/>
          </a:prstGeom>
        </p:spPr>
        <p:txBody>
          <a:bodyPr wrap="square">
            <a:spAutoFit/>
          </a:bodyPr>
          <a:lstStyle/>
          <a:p>
            <a:pPr lvl="0" algn="just"/>
            <a:r>
              <a:rPr lang="ru-RU" sz="1650" i="1" dirty="0">
                <a:solidFill>
                  <a:prstClr val="black"/>
                </a:solidFill>
                <a:latin typeface="IngoStem" panose="020B0503020203020204" pitchFamily="34" charset="-52"/>
                <a:ea typeface="IngoStem" panose="020B0503020203020204" pitchFamily="34" charset="-52"/>
              </a:rPr>
              <a:t>Страховщик возместит: при причинении вреда здоровью физического лица - заработок, которого потерпевший лишился вследствие потери трудоспособности или уменьшения ее в результате причиненного увечья или иного повреждения здоровья; дополнительные расходы, необходимые для восстановления здоровья (лечение, дополнительное питание, приобретение лекарств и </a:t>
            </a:r>
            <a:r>
              <a:rPr lang="ru-RU" sz="1650" i="1" dirty="0" err="1">
                <a:solidFill>
                  <a:prstClr val="black"/>
                </a:solidFill>
                <a:latin typeface="IngoStem" panose="020B0503020203020204" pitchFamily="34" charset="-52"/>
                <a:ea typeface="IngoStem" panose="020B0503020203020204" pitchFamily="34" charset="-52"/>
              </a:rPr>
              <a:t>тд</a:t>
            </a:r>
            <a:r>
              <a:rPr lang="ru-RU" sz="1650" i="1" dirty="0">
                <a:solidFill>
                  <a:prstClr val="black"/>
                </a:solidFill>
                <a:latin typeface="IngoStem" panose="020B0503020203020204" pitchFamily="34" charset="-52"/>
                <a:ea typeface="IngoStem" panose="020B0503020203020204" pitchFamily="34" charset="-52"/>
              </a:rPr>
              <a:t>.)</a:t>
            </a:r>
          </a:p>
          <a:p>
            <a:pPr lvl="0" algn="just"/>
            <a:r>
              <a:rPr lang="ru-RU" sz="1650" i="1" dirty="0">
                <a:solidFill>
                  <a:prstClr val="black"/>
                </a:solidFill>
                <a:latin typeface="IngoStem" panose="020B0503020203020204" pitchFamily="34" charset="-52"/>
                <a:ea typeface="IngoStem" panose="020B0503020203020204" pitchFamily="34" charset="-52"/>
              </a:rPr>
              <a:t>при причинении вреда жизни (смерти) физического лица - o	часть заработка, которого в случае смерти потерпевшего лишились нетрудоспособные лица, состоявшие на его иждивении или имевшие право на получение от него содержания; расходы на погребение.</a:t>
            </a:r>
            <a:br>
              <a:rPr lang="ru-RU" sz="1650" i="1" dirty="0">
                <a:solidFill>
                  <a:prstClr val="black"/>
                </a:solidFill>
                <a:latin typeface="IngoStem" panose="020B0503020203020204" pitchFamily="34" charset="-52"/>
                <a:ea typeface="IngoStem" panose="020B0503020203020204" pitchFamily="34" charset="-52"/>
              </a:rPr>
            </a:br>
            <a:endParaRPr lang="ru-RU" sz="900" i="1" dirty="0">
              <a:solidFill>
                <a:prstClr val="black"/>
              </a:solidFill>
              <a:latin typeface="IngoStem" panose="020B0503020203020204" pitchFamily="34" charset="-52"/>
              <a:ea typeface="IngoStem" panose="020B0503020203020204" pitchFamily="34" charset="-52"/>
            </a:endParaRPr>
          </a:p>
        </p:txBody>
      </p:sp>
    </p:spTree>
    <p:extLst>
      <p:ext uri="{BB962C8B-B14F-4D97-AF65-F5344CB8AC3E}">
        <p14:creationId xmlns:p14="http://schemas.microsoft.com/office/powerpoint/2010/main" val="113296432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B53661-BBE2-23A8-0FE9-2A09384218E8}"/>
            </a:ext>
          </a:extLst>
        </p:cNvPr>
        <p:cNvGrpSpPr/>
        <p:nvPr/>
      </p:nvGrpSpPr>
      <p:grpSpPr>
        <a:xfrm>
          <a:off x="0" y="0"/>
          <a:ext cx="0" cy="0"/>
          <a:chOff x="0" y="0"/>
          <a:chExt cx="0" cy="0"/>
        </a:xfrm>
      </p:grpSpPr>
      <p:sp>
        <p:nvSpPr>
          <p:cNvPr id="5" name="Овал 4">
            <a:extLst>
              <a:ext uri="{FF2B5EF4-FFF2-40B4-BE49-F238E27FC236}">
                <a16:creationId xmlns:a16="http://schemas.microsoft.com/office/drawing/2014/main" id="{E5A1712D-78A1-478E-BBAB-9487246399B7}"/>
              </a:ext>
            </a:extLst>
          </p:cNvPr>
          <p:cNvSpPr/>
          <p:nvPr/>
        </p:nvSpPr>
        <p:spPr>
          <a:xfrm>
            <a:off x="702653" y="1455047"/>
            <a:ext cx="682578" cy="605871"/>
          </a:xfrm>
          <a:prstGeom prst="ellipse">
            <a:avLst/>
          </a:prstGeom>
          <a:solidFill>
            <a:srgbClr val="0062D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900"/>
          </a:p>
        </p:txBody>
      </p:sp>
      <p:sp>
        <p:nvSpPr>
          <p:cNvPr id="3" name="Заголовок 2">
            <a:extLst>
              <a:ext uri="{FF2B5EF4-FFF2-40B4-BE49-F238E27FC236}">
                <a16:creationId xmlns:a16="http://schemas.microsoft.com/office/drawing/2014/main" id="{C66E7B01-372B-92F3-A836-3E9A0E18690D}"/>
              </a:ext>
            </a:extLst>
          </p:cNvPr>
          <p:cNvSpPr>
            <a:spLocks noGrp="1"/>
          </p:cNvSpPr>
          <p:nvPr>
            <p:ph type="title"/>
          </p:nvPr>
        </p:nvSpPr>
        <p:spPr>
          <a:xfrm>
            <a:off x="635080" y="634999"/>
            <a:ext cx="8410949" cy="452432"/>
          </a:xfrm>
        </p:spPr>
        <p:txBody>
          <a:bodyPr/>
          <a:lstStyle/>
          <a:p>
            <a:r>
              <a:rPr kumimoji="0" lang="ru-RU" sz="2000" b="1" i="0" u="none" strike="noStrike" kern="0" cap="none" spc="0" normalizeH="0" baseline="0" noProof="0" dirty="0">
                <a:ln>
                  <a:noFill/>
                </a:ln>
                <a:solidFill>
                  <a:srgbClr val="0062D2"/>
                </a:solidFill>
                <a:effectLst/>
                <a:uLnTx/>
                <a:uFillTx/>
                <a:latin typeface="Calibri"/>
                <a:cs typeface="Tahoma"/>
                <a:sym typeface="Tahoma"/>
              </a:rPr>
              <a:t>Страхование кибер-рисков. От чего защищает?</a:t>
            </a:r>
            <a:endParaRPr lang="ru-RU" dirty="0"/>
          </a:p>
        </p:txBody>
      </p:sp>
      <p:sp>
        <p:nvSpPr>
          <p:cNvPr id="16" name="Текст 11">
            <a:extLst>
              <a:ext uri="{FF2B5EF4-FFF2-40B4-BE49-F238E27FC236}">
                <a16:creationId xmlns:a16="http://schemas.microsoft.com/office/drawing/2014/main" id="{6FE7320C-8D1E-4A27-A1AA-A04816DD66D9}"/>
              </a:ext>
            </a:extLst>
          </p:cNvPr>
          <p:cNvSpPr txBox="1">
            <a:spLocks/>
          </p:cNvSpPr>
          <p:nvPr/>
        </p:nvSpPr>
        <p:spPr>
          <a:xfrm>
            <a:off x="1385231" y="3528704"/>
            <a:ext cx="10312216" cy="464122"/>
          </a:xfrm>
          <a:prstGeom prst="rect">
            <a:avLst/>
          </a:prstGeom>
        </p:spPr>
        <p:txBody>
          <a:bodyPr wrap="square" numCol="1" spcCol="1800000">
            <a:noAutofit/>
          </a:bodyPr>
          <a:lstStyle>
            <a:lvl1pPr marL="0" indent="0" algn="l" defTabSz="914400" rtl="0" eaLnBrk="1" latinLnBrk="0" hangingPunct="1">
              <a:lnSpc>
                <a:spcPts val="5200"/>
              </a:lnSpc>
              <a:spcBef>
                <a:spcPts val="8200"/>
              </a:spcBef>
              <a:buFont typeface="Arial" panose="020B0604020202020204" pitchFamily="34" charset="0"/>
              <a:buNone/>
              <a:defRPr sz="4000" b="0" i="0" kern="1200">
                <a:solidFill>
                  <a:schemeClr val="tx1"/>
                </a:solidFill>
                <a:latin typeface="IngoStem" panose="020B0503020203020204" pitchFamily="34" charset="0"/>
                <a:ea typeface="IngoStem" panose="020B0503020203020204" pitchFamily="34" charset="0"/>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endParaRPr lang="ru-RU" sz="1650" dirty="0"/>
          </a:p>
        </p:txBody>
      </p:sp>
      <p:sp>
        <p:nvSpPr>
          <p:cNvPr id="10" name="Прямоугольник 9">
            <a:extLst>
              <a:ext uri="{FF2B5EF4-FFF2-40B4-BE49-F238E27FC236}">
                <a16:creationId xmlns:a16="http://schemas.microsoft.com/office/drawing/2014/main" id="{024A22F3-8698-4034-AEDC-9F20ACD704DA}"/>
              </a:ext>
            </a:extLst>
          </p:cNvPr>
          <p:cNvSpPr/>
          <p:nvPr/>
        </p:nvSpPr>
        <p:spPr>
          <a:xfrm>
            <a:off x="1453521" y="1423442"/>
            <a:ext cx="10175636" cy="600164"/>
          </a:xfrm>
          <a:prstGeom prst="rect">
            <a:avLst/>
          </a:prstGeom>
        </p:spPr>
        <p:txBody>
          <a:bodyPr wrap="square">
            <a:spAutoFit/>
          </a:bodyPr>
          <a:lstStyle/>
          <a:p>
            <a:pPr algn="just"/>
            <a:r>
              <a:rPr lang="ru-RU" sz="1650" b="1" dirty="0">
                <a:solidFill>
                  <a:prstClr val="black"/>
                </a:solidFill>
                <a:latin typeface="IngoStem" panose="020B0503020203020204" pitchFamily="34" charset="0"/>
                <a:ea typeface="IngoStem" panose="020B0503020203020204" pitchFamily="34" charset="0"/>
              </a:rPr>
              <a:t>Требования о возмещении вреда в связи с причинением вреда имущественным и неимущественным интересам Третьих лиц </a:t>
            </a:r>
            <a:r>
              <a:rPr lang="ru-RU" sz="1650" dirty="0">
                <a:solidFill>
                  <a:prstClr val="black"/>
                </a:solidFill>
                <a:latin typeface="IngoStem" panose="020B0503020203020204" pitchFamily="34" charset="0"/>
                <a:ea typeface="IngoStem" panose="020B0503020203020204" pitchFamily="34" charset="0"/>
              </a:rPr>
              <a:t>в результате реализации застрахованных рисков</a:t>
            </a:r>
          </a:p>
        </p:txBody>
      </p:sp>
      <p:sp>
        <p:nvSpPr>
          <p:cNvPr id="2" name="Прямоугольник 1">
            <a:extLst>
              <a:ext uri="{FF2B5EF4-FFF2-40B4-BE49-F238E27FC236}">
                <a16:creationId xmlns:a16="http://schemas.microsoft.com/office/drawing/2014/main" id="{D61BB82D-F2DC-4616-AACD-C774687C5B4A}"/>
              </a:ext>
            </a:extLst>
          </p:cNvPr>
          <p:cNvSpPr/>
          <p:nvPr/>
        </p:nvSpPr>
        <p:spPr>
          <a:xfrm>
            <a:off x="1453521" y="2213568"/>
            <a:ext cx="10175635" cy="346249"/>
          </a:xfrm>
          <a:prstGeom prst="rect">
            <a:avLst/>
          </a:prstGeom>
        </p:spPr>
        <p:txBody>
          <a:bodyPr wrap="square">
            <a:spAutoFit/>
          </a:bodyPr>
          <a:lstStyle/>
          <a:p>
            <a:pPr algn="just"/>
            <a:r>
              <a:rPr lang="ru-RU" sz="1650" i="1" dirty="0">
                <a:solidFill>
                  <a:prstClr val="black"/>
                </a:solidFill>
                <a:latin typeface="IngoStem" panose="020B0503020203020204" pitchFamily="34" charset="0"/>
                <a:ea typeface="IngoStem" panose="020B0503020203020204" pitchFamily="34" charset="0"/>
              </a:rPr>
              <a:t>Страховщик возместит: ущерб имуществу, вытекающие из него косвенные убытки, упущенную выгоду.</a:t>
            </a:r>
            <a:endParaRPr lang="ru-RU" sz="900" i="1" dirty="0"/>
          </a:p>
        </p:txBody>
      </p:sp>
      <p:sp>
        <p:nvSpPr>
          <p:cNvPr id="4" name="Прямоугольник 3">
            <a:extLst>
              <a:ext uri="{FF2B5EF4-FFF2-40B4-BE49-F238E27FC236}">
                <a16:creationId xmlns:a16="http://schemas.microsoft.com/office/drawing/2014/main" id="{7C68BBBE-7940-4626-8362-EA72CDA5160E}"/>
              </a:ext>
            </a:extLst>
          </p:cNvPr>
          <p:cNvSpPr/>
          <p:nvPr/>
        </p:nvSpPr>
        <p:spPr>
          <a:xfrm>
            <a:off x="1453521" y="5239026"/>
            <a:ext cx="10175635" cy="1246495"/>
          </a:xfrm>
          <a:prstGeom prst="rect">
            <a:avLst/>
          </a:prstGeom>
        </p:spPr>
        <p:txBody>
          <a:bodyPr wrap="square">
            <a:spAutoFit/>
          </a:bodyPr>
          <a:lstStyle/>
          <a:p>
            <a:pPr lvl="0" algn="just"/>
            <a:r>
              <a:rPr lang="ru-RU" sz="1650" i="1" dirty="0">
                <a:solidFill>
                  <a:prstClr val="black"/>
                </a:solidFill>
                <a:latin typeface="IngoStem" panose="020B0503020203020204" pitchFamily="34" charset="-52"/>
                <a:ea typeface="IngoStem" panose="020B0503020203020204" pitchFamily="34" charset="-52"/>
              </a:rPr>
              <a:t>Страховщик возместит: Страхователю сумму любых безналичных денежных средств (в том числе электронных денежных средств), бездокументарных ценных бумаг, иных активов, существующих в электронной форме в виде записей, в т.ч. на специальных счетах, украденных со счетов Страхователя.</a:t>
            </a:r>
          </a:p>
          <a:p>
            <a:pPr lvl="0" algn="just"/>
            <a:r>
              <a:rPr lang="ru-RU" sz="1650" i="1" dirty="0">
                <a:solidFill>
                  <a:prstClr val="black"/>
                </a:solidFill>
                <a:latin typeface="IngoStem" panose="020B0503020203020204" pitchFamily="34" charset="-52"/>
                <a:ea typeface="IngoStem" panose="020B0503020203020204" pitchFamily="34" charset="-52"/>
              </a:rPr>
              <a:t/>
            </a:r>
            <a:br>
              <a:rPr lang="ru-RU" sz="1650" i="1" dirty="0">
                <a:solidFill>
                  <a:prstClr val="black"/>
                </a:solidFill>
                <a:latin typeface="IngoStem" panose="020B0503020203020204" pitchFamily="34" charset="-52"/>
                <a:ea typeface="IngoStem" panose="020B0503020203020204" pitchFamily="34" charset="-52"/>
              </a:rPr>
            </a:br>
            <a:endParaRPr lang="ru-RU" sz="900" i="1" dirty="0">
              <a:solidFill>
                <a:prstClr val="black"/>
              </a:solidFill>
              <a:latin typeface="IngoStem" panose="020B0503020203020204" pitchFamily="34" charset="-52"/>
              <a:ea typeface="IngoStem" panose="020B0503020203020204" pitchFamily="34" charset="-52"/>
            </a:endParaRPr>
          </a:p>
        </p:txBody>
      </p:sp>
      <p:pic>
        <p:nvPicPr>
          <p:cNvPr id="9" name="Picture 2" descr="Землетрясение ">
            <a:extLst>
              <a:ext uri="{FF2B5EF4-FFF2-40B4-BE49-F238E27FC236}">
                <a16:creationId xmlns:a16="http://schemas.microsoft.com/office/drawing/2014/main" id="{D6FDB988-8162-4633-8AE0-F53C955B14CD}"/>
              </a:ext>
            </a:extLst>
          </p:cNvPr>
          <p:cNvPicPr>
            <a:picLocks noChangeAspect="1" noChangeArrowheads="1"/>
          </p:cNvPicPr>
          <p:nvPr/>
        </p:nvPicPr>
        <p:blipFill>
          <a:blip r:embed="rId2">
            <a:extLst>
              <a:ext uri="{BEBA8EAE-BF5A-486C-A8C5-ECC9F3942E4B}">
                <a14:imgProps xmlns:a14="http://schemas.microsoft.com/office/drawing/2010/main">
                  <a14:imgLayer r:embed="rId3">
                    <a14:imgEffect>
                      <a14:brightnessContrast bright="18000" contrast="-45000"/>
                    </a14:imgEffect>
                  </a14:imgLayer>
                </a14:imgProps>
              </a:ext>
              <a:ext uri="{28A0092B-C50C-407E-A947-70E740481C1C}">
                <a14:useLocalDpi xmlns:a14="http://schemas.microsoft.com/office/drawing/2010/main" val="0"/>
              </a:ext>
            </a:extLst>
          </a:blip>
          <a:srcRect/>
          <a:stretch>
            <a:fillRect/>
          </a:stretch>
        </p:blipFill>
        <p:spPr bwMode="auto">
          <a:xfrm>
            <a:off x="682293" y="1455047"/>
            <a:ext cx="605871" cy="605871"/>
          </a:xfrm>
          <a:prstGeom prst="rect">
            <a:avLst/>
          </a:prstGeom>
          <a:noFill/>
          <a:extLst>
            <a:ext uri="{909E8E84-426E-40DD-AFC4-6F175D3DCCD1}">
              <a14:hiddenFill xmlns:a14="http://schemas.microsoft.com/office/drawing/2010/main">
                <a:solidFill>
                  <a:srgbClr val="FFFFFF"/>
                </a:solidFill>
              </a14:hiddenFill>
            </a:ext>
          </a:extLst>
        </p:spPr>
      </p:pic>
      <p:pic>
        <p:nvPicPr>
          <p:cNvPr id="11" name="Рисунок 10">
            <a:extLst>
              <a:ext uri="{FF2B5EF4-FFF2-40B4-BE49-F238E27FC236}">
                <a16:creationId xmlns:a16="http://schemas.microsoft.com/office/drawing/2014/main" id="{B5B7BFBD-6319-46CF-8235-0AE51AC75B61}"/>
              </a:ext>
            </a:extLst>
          </p:cNvPr>
          <p:cNvPicPr>
            <a:picLocks noChangeAspect="1"/>
          </p:cNvPicPr>
          <p:nvPr/>
        </p:nvPicPr>
        <p:blipFill>
          <a:blip r:embed="rId4"/>
          <a:stretch>
            <a:fillRect/>
          </a:stretch>
        </p:blipFill>
        <p:spPr>
          <a:xfrm>
            <a:off x="551695" y="2881472"/>
            <a:ext cx="867067" cy="867067"/>
          </a:xfrm>
          <a:prstGeom prst="rect">
            <a:avLst/>
          </a:prstGeom>
        </p:spPr>
      </p:pic>
      <p:sp>
        <p:nvSpPr>
          <p:cNvPr id="6" name="Прямоугольник 5">
            <a:extLst>
              <a:ext uri="{FF2B5EF4-FFF2-40B4-BE49-F238E27FC236}">
                <a16:creationId xmlns:a16="http://schemas.microsoft.com/office/drawing/2014/main" id="{C5CCB6F6-9901-4EBA-8E37-85736A9F1917}"/>
              </a:ext>
            </a:extLst>
          </p:cNvPr>
          <p:cNvSpPr/>
          <p:nvPr/>
        </p:nvSpPr>
        <p:spPr>
          <a:xfrm>
            <a:off x="1453521" y="3030186"/>
            <a:ext cx="10243926" cy="1869743"/>
          </a:xfrm>
          <a:prstGeom prst="rect">
            <a:avLst/>
          </a:prstGeom>
        </p:spPr>
        <p:txBody>
          <a:bodyPr wrap="square">
            <a:spAutoFit/>
          </a:bodyPr>
          <a:lstStyle/>
          <a:p>
            <a:pPr lvl="0" algn="just"/>
            <a:r>
              <a:rPr lang="ru-RU" sz="1650" b="1" dirty="0">
                <a:solidFill>
                  <a:prstClr val="black"/>
                </a:solidFill>
                <a:latin typeface="IngoStem" panose="020B0503020203020204" pitchFamily="34" charset="-52"/>
                <a:ea typeface="IngoStem" panose="020B0503020203020204" pitchFamily="34" charset="-52"/>
              </a:rPr>
              <a:t>Хищение Денежных средств и ценных бумаг Страхователя Третьими лицами </a:t>
            </a:r>
            <a:r>
              <a:rPr lang="ru-RU" sz="1650" dirty="0">
                <a:solidFill>
                  <a:prstClr val="black"/>
                </a:solidFill>
                <a:latin typeface="IngoStem" panose="020B0503020203020204" pitchFamily="34" charset="-52"/>
                <a:ea typeface="IngoStem" panose="020B0503020203020204" pitchFamily="34" charset="-52"/>
              </a:rPr>
              <a:t>путем:</a:t>
            </a:r>
          </a:p>
          <a:p>
            <a:pPr marL="228600" indent="-228600" algn="just">
              <a:buFont typeface="Arial" panose="020B0604020202020204" pitchFamily="34" charset="0"/>
              <a:buChar char="•"/>
            </a:pPr>
            <a:r>
              <a:rPr lang="ru-RU" sz="1650" dirty="0">
                <a:solidFill>
                  <a:prstClr val="black"/>
                </a:solidFill>
                <a:latin typeface="IngoStem" panose="020B0503020203020204" pitchFamily="34" charset="-52"/>
                <a:ea typeface="IngoStem" panose="020B0503020203020204" pitchFamily="34" charset="-52"/>
              </a:rPr>
              <a:t>неправомерного введения в его Информационную систему электронных команд, подготовленных или модифицированных Третьими лицами без ведома или согласия Страхователя (его работников, имеющих право на распоряжение денежными средствами Страхователя)</a:t>
            </a:r>
          </a:p>
          <a:p>
            <a:pPr marL="228600" indent="-228600" algn="just">
              <a:buFont typeface="Arial" panose="020B0604020202020204" pitchFamily="34" charset="0"/>
              <a:buChar char="•"/>
            </a:pPr>
            <a:r>
              <a:rPr lang="ru-RU" sz="1650" dirty="0">
                <a:solidFill>
                  <a:prstClr val="black"/>
                </a:solidFill>
                <a:latin typeface="IngoStem" panose="020B0503020203020204" pitchFamily="34" charset="-52"/>
                <a:ea typeface="IngoStem" panose="020B0503020203020204" pitchFamily="34" charset="-52"/>
              </a:rPr>
              <a:t>в результате неправомерного перевода Денежных средств и ценных бумаг со счета Страхователя путем компрометации ключа его электронной подписи (электронной подписи лиц, имеющих право на распоряжение денежными средствами Страхователя)</a:t>
            </a:r>
          </a:p>
        </p:txBody>
      </p:sp>
    </p:spTree>
    <p:extLst>
      <p:ext uri="{BB962C8B-B14F-4D97-AF65-F5344CB8AC3E}">
        <p14:creationId xmlns:p14="http://schemas.microsoft.com/office/powerpoint/2010/main" val="4652645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B53661-BBE2-23A8-0FE9-2A09384218E8}"/>
            </a:ext>
          </a:extLst>
        </p:cNvPr>
        <p:cNvGrpSpPr/>
        <p:nvPr/>
      </p:nvGrpSpPr>
      <p:grpSpPr>
        <a:xfrm>
          <a:off x="0" y="0"/>
          <a:ext cx="0" cy="0"/>
          <a:chOff x="0" y="0"/>
          <a:chExt cx="0" cy="0"/>
        </a:xfrm>
      </p:grpSpPr>
      <p:sp>
        <p:nvSpPr>
          <p:cNvPr id="3" name="Заголовок 2">
            <a:extLst>
              <a:ext uri="{FF2B5EF4-FFF2-40B4-BE49-F238E27FC236}">
                <a16:creationId xmlns:a16="http://schemas.microsoft.com/office/drawing/2014/main" id="{C66E7B01-372B-92F3-A836-3E9A0E18690D}"/>
              </a:ext>
            </a:extLst>
          </p:cNvPr>
          <p:cNvSpPr>
            <a:spLocks noGrp="1"/>
          </p:cNvSpPr>
          <p:nvPr>
            <p:ph type="title"/>
          </p:nvPr>
        </p:nvSpPr>
        <p:spPr>
          <a:xfrm>
            <a:off x="635080" y="634999"/>
            <a:ext cx="8410949" cy="452432"/>
          </a:xfrm>
        </p:spPr>
        <p:txBody>
          <a:bodyPr/>
          <a:lstStyle/>
          <a:p>
            <a:r>
              <a:rPr kumimoji="0" lang="ru-RU" sz="2000" b="1" i="0" u="none" strike="noStrike" kern="0" cap="none" spc="0" normalizeH="0" baseline="0" noProof="0" dirty="0">
                <a:ln>
                  <a:noFill/>
                </a:ln>
                <a:solidFill>
                  <a:srgbClr val="0062D2"/>
                </a:solidFill>
                <a:effectLst/>
                <a:uLnTx/>
                <a:uFillTx/>
                <a:latin typeface="Calibri"/>
                <a:cs typeface="Tahoma"/>
                <a:sym typeface="Tahoma"/>
              </a:rPr>
              <a:t>Страхование кибер-рисков. От чего защищает?</a:t>
            </a:r>
            <a:endParaRPr lang="ru-RU" dirty="0"/>
          </a:p>
        </p:txBody>
      </p:sp>
      <p:sp>
        <p:nvSpPr>
          <p:cNvPr id="16" name="Текст 11">
            <a:extLst>
              <a:ext uri="{FF2B5EF4-FFF2-40B4-BE49-F238E27FC236}">
                <a16:creationId xmlns:a16="http://schemas.microsoft.com/office/drawing/2014/main" id="{6FE7320C-8D1E-4A27-A1AA-A04816DD66D9}"/>
              </a:ext>
            </a:extLst>
          </p:cNvPr>
          <p:cNvSpPr txBox="1">
            <a:spLocks/>
          </p:cNvSpPr>
          <p:nvPr/>
        </p:nvSpPr>
        <p:spPr>
          <a:xfrm>
            <a:off x="1385231" y="3528704"/>
            <a:ext cx="10312216" cy="464122"/>
          </a:xfrm>
          <a:prstGeom prst="rect">
            <a:avLst/>
          </a:prstGeom>
        </p:spPr>
        <p:txBody>
          <a:bodyPr wrap="square" numCol="1" spcCol="1800000">
            <a:noAutofit/>
          </a:bodyPr>
          <a:lstStyle>
            <a:lvl1pPr marL="0" indent="0" algn="l" defTabSz="914400" rtl="0" eaLnBrk="1" latinLnBrk="0" hangingPunct="1">
              <a:lnSpc>
                <a:spcPts val="5200"/>
              </a:lnSpc>
              <a:spcBef>
                <a:spcPts val="8200"/>
              </a:spcBef>
              <a:buFont typeface="Arial" panose="020B0604020202020204" pitchFamily="34" charset="0"/>
              <a:buNone/>
              <a:defRPr sz="4000" b="0" i="0" kern="1200">
                <a:solidFill>
                  <a:schemeClr val="tx1"/>
                </a:solidFill>
                <a:latin typeface="IngoStem" panose="020B0503020203020204" pitchFamily="34" charset="0"/>
                <a:ea typeface="IngoStem" panose="020B0503020203020204" pitchFamily="34" charset="0"/>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endParaRPr lang="ru-RU" sz="1650" dirty="0"/>
          </a:p>
        </p:txBody>
      </p:sp>
      <p:sp>
        <p:nvSpPr>
          <p:cNvPr id="10" name="Прямоугольник 9">
            <a:extLst>
              <a:ext uri="{FF2B5EF4-FFF2-40B4-BE49-F238E27FC236}">
                <a16:creationId xmlns:a16="http://schemas.microsoft.com/office/drawing/2014/main" id="{024A22F3-8698-4034-AEDC-9F20ACD704DA}"/>
              </a:ext>
            </a:extLst>
          </p:cNvPr>
          <p:cNvSpPr/>
          <p:nvPr/>
        </p:nvSpPr>
        <p:spPr>
          <a:xfrm>
            <a:off x="1453521" y="1440386"/>
            <a:ext cx="10081763" cy="346249"/>
          </a:xfrm>
          <a:prstGeom prst="rect">
            <a:avLst/>
          </a:prstGeom>
        </p:spPr>
        <p:txBody>
          <a:bodyPr wrap="square">
            <a:spAutoFit/>
          </a:bodyPr>
          <a:lstStyle/>
          <a:p>
            <a:pPr algn="just"/>
            <a:r>
              <a:rPr lang="ru-RU" sz="1650" b="1" dirty="0">
                <a:solidFill>
                  <a:prstClr val="black"/>
                </a:solidFill>
                <a:latin typeface="IngoStem" panose="020B0503020203020204" pitchFamily="34" charset="0"/>
                <a:ea typeface="IngoStem" panose="020B0503020203020204" pitchFamily="34" charset="0"/>
              </a:rPr>
              <a:t>Хищение застрахованного имущества, иного, чем Денежные средства и ценные бумаги</a:t>
            </a:r>
          </a:p>
        </p:txBody>
      </p:sp>
      <p:sp>
        <p:nvSpPr>
          <p:cNvPr id="2" name="Прямоугольник 1">
            <a:extLst>
              <a:ext uri="{FF2B5EF4-FFF2-40B4-BE49-F238E27FC236}">
                <a16:creationId xmlns:a16="http://schemas.microsoft.com/office/drawing/2014/main" id="{D61BB82D-F2DC-4616-AACD-C774687C5B4A}"/>
              </a:ext>
            </a:extLst>
          </p:cNvPr>
          <p:cNvSpPr/>
          <p:nvPr/>
        </p:nvSpPr>
        <p:spPr>
          <a:xfrm>
            <a:off x="1453521" y="1749575"/>
            <a:ext cx="10081763" cy="1361911"/>
          </a:xfrm>
          <a:prstGeom prst="rect">
            <a:avLst/>
          </a:prstGeom>
        </p:spPr>
        <p:txBody>
          <a:bodyPr wrap="square">
            <a:spAutoFit/>
          </a:bodyPr>
          <a:lstStyle/>
          <a:p>
            <a:pPr algn="just"/>
            <a:r>
              <a:rPr lang="ru-RU" sz="1650" i="1" dirty="0">
                <a:solidFill>
                  <a:prstClr val="black"/>
                </a:solidFill>
                <a:latin typeface="IngoStem" panose="020B0503020203020204" pitchFamily="34" charset="0"/>
                <a:ea typeface="IngoStem" panose="020B0503020203020204" pitchFamily="34" charset="0"/>
              </a:rPr>
              <a:t>Страховщик возместит: •	при краже оборудования - расходы на восстановление компьютерного оборудования или его части, которые необходимо произвести для приведения поврежденного оборудования в рабочее состояние, в котором оно находилось до наступления страхового случая, с учетом износа. </a:t>
            </a:r>
          </a:p>
          <a:p>
            <a:pPr algn="just"/>
            <a:r>
              <a:rPr lang="ru-RU" sz="1650" i="1" dirty="0">
                <a:latin typeface="IngoStem" panose="020B0503020203020204" pitchFamily="34" charset="-52"/>
                <a:ea typeface="IngoStem" panose="020B0503020203020204" pitchFamily="34" charset="-52"/>
              </a:rPr>
              <a:t>Убытки Страхователя от перерыва в производстве (если прямо включено в Договор)</a:t>
            </a:r>
          </a:p>
        </p:txBody>
      </p:sp>
      <p:sp>
        <p:nvSpPr>
          <p:cNvPr id="4" name="Прямоугольник 3">
            <a:extLst>
              <a:ext uri="{FF2B5EF4-FFF2-40B4-BE49-F238E27FC236}">
                <a16:creationId xmlns:a16="http://schemas.microsoft.com/office/drawing/2014/main" id="{7C68BBBE-7940-4626-8362-EA72CDA5160E}"/>
              </a:ext>
            </a:extLst>
          </p:cNvPr>
          <p:cNvSpPr/>
          <p:nvPr/>
        </p:nvSpPr>
        <p:spPr>
          <a:xfrm>
            <a:off x="1453521" y="3770601"/>
            <a:ext cx="10124471" cy="2008242"/>
          </a:xfrm>
          <a:prstGeom prst="rect">
            <a:avLst/>
          </a:prstGeom>
        </p:spPr>
        <p:txBody>
          <a:bodyPr wrap="square">
            <a:spAutoFit/>
          </a:bodyPr>
          <a:lstStyle/>
          <a:p>
            <a:pPr lvl="0" algn="just"/>
            <a:r>
              <a:rPr lang="ru-RU" sz="1650" i="1" dirty="0">
                <a:solidFill>
                  <a:prstClr val="black"/>
                </a:solidFill>
                <a:latin typeface="IngoStem" panose="020B0503020203020204" pitchFamily="34" charset="-52"/>
                <a:ea typeface="IngoStem" panose="020B0503020203020204" pitchFamily="34" charset="-52"/>
              </a:rPr>
              <a:t>Страховщик возместит: при повреждении оборудования - расходы на восстановительный ремонт компьютерного оборудования или его части, которые необходимо произвести для приведения поврежденного оборудования в рабочее состояние, в котором оно находилось до наступления страхового случая, с учетом износа. </a:t>
            </a:r>
          </a:p>
          <a:p>
            <a:pPr lvl="0"/>
            <a:r>
              <a:rPr lang="ru-RU" sz="1650" i="1" dirty="0">
                <a:solidFill>
                  <a:prstClr val="black"/>
                </a:solidFill>
                <a:latin typeface="IngoStem" panose="020B0503020203020204" pitchFamily="34" charset="-52"/>
                <a:ea typeface="IngoStem" panose="020B0503020203020204" pitchFamily="34" charset="-52"/>
              </a:rPr>
              <a:t>при гибели оборудования - действительную стоимость погибшего оборудования на момент, непосредственно предшествующий наступлению страхового случая, с учетом износа </a:t>
            </a:r>
          </a:p>
          <a:p>
            <a:r>
              <a:rPr lang="ru-RU" sz="1650" i="1" dirty="0">
                <a:latin typeface="IngoStem" panose="020B0503020203020204" pitchFamily="34" charset="-52"/>
                <a:ea typeface="IngoStem" panose="020B0503020203020204" pitchFamily="34" charset="-52"/>
              </a:rPr>
              <a:t>Убытки Страхователя от перерыва в производстве (если прямо включено в Договор)</a:t>
            </a:r>
            <a:r>
              <a:rPr lang="ru-RU" sz="1650" i="1" dirty="0">
                <a:solidFill>
                  <a:prstClr val="black"/>
                </a:solidFill>
                <a:latin typeface="IngoStem" panose="020B0503020203020204" pitchFamily="34" charset="-52"/>
                <a:ea typeface="IngoStem" panose="020B0503020203020204" pitchFamily="34" charset="-52"/>
              </a:rPr>
              <a:t/>
            </a:r>
            <a:br>
              <a:rPr lang="ru-RU" sz="1650" i="1" dirty="0">
                <a:solidFill>
                  <a:prstClr val="black"/>
                </a:solidFill>
                <a:latin typeface="IngoStem" panose="020B0503020203020204" pitchFamily="34" charset="-52"/>
                <a:ea typeface="IngoStem" panose="020B0503020203020204" pitchFamily="34" charset="-52"/>
              </a:rPr>
            </a:br>
            <a:endParaRPr lang="ru-RU" sz="900" i="1" dirty="0">
              <a:solidFill>
                <a:prstClr val="black"/>
              </a:solidFill>
              <a:latin typeface="IngoStem" panose="020B0503020203020204" pitchFamily="34" charset="-52"/>
              <a:ea typeface="IngoStem" panose="020B0503020203020204" pitchFamily="34" charset="-52"/>
            </a:endParaRPr>
          </a:p>
        </p:txBody>
      </p:sp>
      <p:sp>
        <p:nvSpPr>
          <p:cNvPr id="6" name="Прямоугольник 5">
            <a:extLst>
              <a:ext uri="{FF2B5EF4-FFF2-40B4-BE49-F238E27FC236}">
                <a16:creationId xmlns:a16="http://schemas.microsoft.com/office/drawing/2014/main" id="{C5CCB6F6-9901-4EBA-8E37-85736A9F1917}"/>
              </a:ext>
            </a:extLst>
          </p:cNvPr>
          <p:cNvSpPr/>
          <p:nvPr/>
        </p:nvSpPr>
        <p:spPr>
          <a:xfrm>
            <a:off x="1453521" y="3216603"/>
            <a:ext cx="10175636" cy="600164"/>
          </a:xfrm>
          <a:prstGeom prst="rect">
            <a:avLst/>
          </a:prstGeom>
        </p:spPr>
        <p:txBody>
          <a:bodyPr wrap="square">
            <a:spAutoFit/>
          </a:bodyPr>
          <a:lstStyle/>
          <a:p>
            <a:pPr lvl="0" algn="just"/>
            <a:r>
              <a:rPr lang="ru-RU" sz="1650" b="1" dirty="0">
                <a:solidFill>
                  <a:prstClr val="black"/>
                </a:solidFill>
                <a:latin typeface="IngoStem" panose="020B0503020203020204" pitchFamily="34" charset="-52"/>
                <a:ea typeface="IngoStem" panose="020B0503020203020204" pitchFamily="34" charset="-52"/>
              </a:rPr>
              <a:t>Гибель или повреждение Компьютерного (Производственного) оборудования Страхователя </a:t>
            </a:r>
            <a:r>
              <a:rPr lang="ru-RU" sz="1650" dirty="0">
                <a:solidFill>
                  <a:prstClr val="black"/>
                </a:solidFill>
                <a:latin typeface="IngoStem" panose="020B0503020203020204" pitchFamily="34" charset="-52"/>
                <a:ea typeface="IngoStem" panose="020B0503020203020204" pitchFamily="34" charset="-52"/>
              </a:rPr>
              <a:t>в результате реализации любого из застрахованных рисков </a:t>
            </a:r>
          </a:p>
        </p:txBody>
      </p:sp>
      <p:pic>
        <p:nvPicPr>
          <p:cNvPr id="12" name="Picture 4" descr="Преступник">
            <a:extLst>
              <a:ext uri="{FF2B5EF4-FFF2-40B4-BE49-F238E27FC236}">
                <a16:creationId xmlns:a16="http://schemas.microsoft.com/office/drawing/2014/main" id="{9CC14285-3097-4676-BB72-A89C0F635557}"/>
              </a:ext>
            </a:extLst>
          </p:cNvPr>
          <p:cNvPicPr>
            <a:picLocks noChangeAspect="1" noChangeArrowheads="1"/>
          </p:cNvPicPr>
          <p:nvPr/>
        </p:nvPicPr>
        <p:blipFill>
          <a:blip r:embed="rId2">
            <a:extLst>
              <a:ext uri="{BEBA8EAE-BF5A-486C-A8C5-ECC9F3942E4B}">
                <a14:imgProps xmlns:a14="http://schemas.microsoft.com/office/drawing/2010/main">
                  <a14:imgLayer r:embed="rId3">
                    <a14:imgEffect>
                      <a14:colorTemperature colorTemp="6079"/>
                    </a14:imgEffect>
                    <a14:imgEffect>
                      <a14:saturation sat="224000"/>
                    </a14:imgEffect>
                    <a14:imgEffect>
                      <a14:brightnessContrast bright="5000" contrast="15000"/>
                    </a14:imgEffect>
                  </a14:imgLayer>
                </a14:imgProps>
              </a:ext>
              <a:ext uri="{28A0092B-C50C-407E-A947-70E740481C1C}">
                <a14:useLocalDpi xmlns:a14="http://schemas.microsoft.com/office/drawing/2010/main" val="0"/>
              </a:ext>
            </a:extLst>
          </a:blip>
          <a:srcRect/>
          <a:stretch>
            <a:fillRect/>
          </a:stretch>
        </p:blipFill>
        <p:spPr bwMode="auto">
          <a:xfrm>
            <a:off x="792047" y="1440386"/>
            <a:ext cx="661474" cy="661474"/>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4" descr="Сервер">
            <a:extLst>
              <a:ext uri="{FF2B5EF4-FFF2-40B4-BE49-F238E27FC236}">
                <a16:creationId xmlns:a16="http://schemas.microsoft.com/office/drawing/2014/main" id="{290231A4-9379-461A-81F8-E90A2850A96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43752" y="3179971"/>
            <a:ext cx="572213" cy="5722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5403638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B53661-BBE2-23A8-0FE9-2A09384218E8}"/>
            </a:ext>
          </a:extLst>
        </p:cNvPr>
        <p:cNvGrpSpPr/>
        <p:nvPr/>
      </p:nvGrpSpPr>
      <p:grpSpPr>
        <a:xfrm>
          <a:off x="0" y="0"/>
          <a:ext cx="0" cy="0"/>
          <a:chOff x="0" y="0"/>
          <a:chExt cx="0" cy="0"/>
        </a:xfrm>
      </p:grpSpPr>
      <p:sp>
        <p:nvSpPr>
          <p:cNvPr id="3" name="Заголовок 2">
            <a:extLst>
              <a:ext uri="{FF2B5EF4-FFF2-40B4-BE49-F238E27FC236}">
                <a16:creationId xmlns:a16="http://schemas.microsoft.com/office/drawing/2014/main" id="{C66E7B01-372B-92F3-A836-3E9A0E18690D}"/>
              </a:ext>
            </a:extLst>
          </p:cNvPr>
          <p:cNvSpPr>
            <a:spLocks noGrp="1"/>
          </p:cNvSpPr>
          <p:nvPr>
            <p:ph type="title"/>
          </p:nvPr>
        </p:nvSpPr>
        <p:spPr>
          <a:xfrm>
            <a:off x="635080" y="634999"/>
            <a:ext cx="8410949" cy="452432"/>
          </a:xfrm>
        </p:spPr>
        <p:txBody>
          <a:bodyPr/>
          <a:lstStyle/>
          <a:p>
            <a:r>
              <a:rPr kumimoji="0" lang="ru-RU" sz="2000" b="1" i="0" u="none" strike="noStrike" kern="0" cap="none" spc="0" normalizeH="0" baseline="0" noProof="0" dirty="0">
                <a:ln>
                  <a:noFill/>
                </a:ln>
                <a:solidFill>
                  <a:srgbClr val="0062D2"/>
                </a:solidFill>
                <a:effectLst/>
                <a:uLnTx/>
                <a:uFillTx/>
                <a:latin typeface="Calibri"/>
                <a:cs typeface="Tahoma"/>
                <a:sym typeface="Tahoma"/>
              </a:rPr>
              <a:t>Страхование кибер-рисков. От чего защищает?</a:t>
            </a:r>
            <a:endParaRPr lang="ru-RU" dirty="0"/>
          </a:p>
        </p:txBody>
      </p:sp>
      <p:sp>
        <p:nvSpPr>
          <p:cNvPr id="16" name="Текст 11">
            <a:extLst>
              <a:ext uri="{FF2B5EF4-FFF2-40B4-BE49-F238E27FC236}">
                <a16:creationId xmlns:a16="http://schemas.microsoft.com/office/drawing/2014/main" id="{6FE7320C-8D1E-4A27-A1AA-A04816DD66D9}"/>
              </a:ext>
            </a:extLst>
          </p:cNvPr>
          <p:cNvSpPr txBox="1">
            <a:spLocks/>
          </p:cNvSpPr>
          <p:nvPr/>
        </p:nvSpPr>
        <p:spPr>
          <a:xfrm>
            <a:off x="1385231" y="3528704"/>
            <a:ext cx="10312216" cy="464122"/>
          </a:xfrm>
          <a:prstGeom prst="rect">
            <a:avLst/>
          </a:prstGeom>
        </p:spPr>
        <p:txBody>
          <a:bodyPr wrap="square" numCol="1" spcCol="1800000">
            <a:noAutofit/>
          </a:bodyPr>
          <a:lstStyle>
            <a:lvl1pPr marL="0" indent="0" algn="l" defTabSz="914400" rtl="0" eaLnBrk="1" latinLnBrk="0" hangingPunct="1">
              <a:lnSpc>
                <a:spcPts val="5200"/>
              </a:lnSpc>
              <a:spcBef>
                <a:spcPts val="8200"/>
              </a:spcBef>
              <a:buFont typeface="Arial" panose="020B0604020202020204" pitchFamily="34" charset="0"/>
              <a:buNone/>
              <a:defRPr sz="4000" b="0" i="0" kern="1200">
                <a:solidFill>
                  <a:schemeClr val="tx1"/>
                </a:solidFill>
                <a:latin typeface="IngoStem" panose="020B0503020203020204" pitchFamily="34" charset="0"/>
                <a:ea typeface="IngoStem" panose="020B0503020203020204" pitchFamily="34" charset="0"/>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endParaRPr lang="ru-RU" sz="1650" dirty="0"/>
          </a:p>
        </p:txBody>
      </p:sp>
      <p:sp>
        <p:nvSpPr>
          <p:cNvPr id="10" name="Прямоугольник 9">
            <a:extLst>
              <a:ext uri="{FF2B5EF4-FFF2-40B4-BE49-F238E27FC236}">
                <a16:creationId xmlns:a16="http://schemas.microsoft.com/office/drawing/2014/main" id="{024A22F3-8698-4034-AEDC-9F20ACD704DA}"/>
              </a:ext>
            </a:extLst>
          </p:cNvPr>
          <p:cNvSpPr/>
          <p:nvPr/>
        </p:nvSpPr>
        <p:spPr>
          <a:xfrm>
            <a:off x="1453521" y="1422159"/>
            <a:ext cx="10175636" cy="346249"/>
          </a:xfrm>
          <a:prstGeom prst="rect">
            <a:avLst/>
          </a:prstGeom>
        </p:spPr>
        <p:txBody>
          <a:bodyPr wrap="square">
            <a:spAutoFit/>
          </a:bodyPr>
          <a:lstStyle/>
          <a:p>
            <a:pPr algn="just"/>
            <a:r>
              <a:rPr lang="ru-RU" sz="1650" b="1" dirty="0">
                <a:solidFill>
                  <a:prstClr val="black"/>
                </a:solidFill>
                <a:latin typeface="IngoStem" panose="020B0503020203020204" pitchFamily="34" charset="0"/>
                <a:ea typeface="IngoStem" panose="020B0503020203020204" pitchFamily="34" charset="0"/>
              </a:rPr>
              <a:t>Ущерб деловой репутации Страхователя </a:t>
            </a:r>
          </a:p>
        </p:txBody>
      </p:sp>
      <p:sp>
        <p:nvSpPr>
          <p:cNvPr id="2" name="Прямоугольник 1">
            <a:extLst>
              <a:ext uri="{FF2B5EF4-FFF2-40B4-BE49-F238E27FC236}">
                <a16:creationId xmlns:a16="http://schemas.microsoft.com/office/drawing/2014/main" id="{D61BB82D-F2DC-4616-AACD-C774687C5B4A}"/>
              </a:ext>
            </a:extLst>
          </p:cNvPr>
          <p:cNvSpPr/>
          <p:nvPr/>
        </p:nvSpPr>
        <p:spPr>
          <a:xfrm>
            <a:off x="1452842" y="1725703"/>
            <a:ext cx="10137674" cy="1615827"/>
          </a:xfrm>
          <a:prstGeom prst="rect">
            <a:avLst/>
          </a:prstGeom>
        </p:spPr>
        <p:txBody>
          <a:bodyPr wrap="square">
            <a:spAutoFit/>
          </a:bodyPr>
          <a:lstStyle/>
          <a:p>
            <a:pPr algn="just"/>
            <a:r>
              <a:rPr lang="ru-RU" sz="1650" i="1" dirty="0">
                <a:solidFill>
                  <a:prstClr val="black"/>
                </a:solidFill>
                <a:latin typeface="IngoStem" panose="020B0503020203020204" pitchFamily="34" charset="0"/>
                <a:ea typeface="IngoStem" panose="020B0503020203020204" pitchFamily="34" charset="0"/>
              </a:rPr>
              <a:t>Страховщик возместит: недополученную чистую прибыль в результате сокращения объемов продаж товаров (работ, услуг) из-за оттока клиентов в связи с обнародованием фактов нарушения безопасности Информационной системы Страхователя; дополнительные расходы на сохранение клиентов, отток которых обоснованно ожидается Страхователем; расходы на предотвращение негативных последствий обнародования фактов нарушения безопасности Информационной системы, включая рассылку уведомлений и уведомления в СМИ.</a:t>
            </a:r>
            <a:endParaRPr lang="ru-RU" sz="1650" i="1" dirty="0">
              <a:latin typeface="IngoStem" panose="020B0503020203020204" pitchFamily="34" charset="-52"/>
              <a:ea typeface="IngoStem" panose="020B0503020203020204" pitchFamily="34" charset="-52"/>
            </a:endParaRPr>
          </a:p>
        </p:txBody>
      </p:sp>
      <p:sp>
        <p:nvSpPr>
          <p:cNvPr id="4" name="Прямоугольник 3">
            <a:extLst>
              <a:ext uri="{FF2B5EF4-FFF2-40B4-BE49-F238E27FC236}">
                <a16:creationId xmlns:a16="http://schemas.microsoft.com/office/drawing/2014/main" id="{7C68BBBE-7940-4626-8362-EA72CDA5160E}"/>
              </a:ext>
            </a:extLst>
          </p:cNvPr>
          <p:cNvSpPr/>
          <p:nvPr/>
        </p:nvSpPr>
        <p:spPr>
          <a:xfrm>
            <a:off x="1453520" y="3792124"/>
            <a:ext cx="10136996" cy="854080"/>
          </a:xfrm>
          <a:prstGeom prst="rect">
            <a:avLst/>
          </a:prstGeom>
        </p:spPr>
        <p:txBody>
          <a:bodyPr wrap="square">
            <a:spAutoFit/>
          </a:bodyPr>
          <a:lstStyle/>
          <a:p>
            <a:pPr lvl="0" algn="just"/>
            <a:r>
              <a:rPr lang="ru-RU" sz="1650" i="1" dirty="0">
                <a:solidFill>
                  <a:prstClr val="black"/>
                </a:solidFill>
                <a:latin typeface="IngoStem" panose="020B0503020203020204" pitchFamily="34" charset="-52"/>
                <a:ea typeface="IngoStem" panose="020B0503020203020204" pitchFamily="34" charset="-52"/>
              </a:rPr>
              <a:t>Страховщик возместит: расходы, необходимые для защиты интересов Застрахованного лица </a:t>
            </a:r>
            <a:r>
              <a:rPr lang="ru-RU" sz="1650" dirty="0">
                <a:latin typeface="IngoStem" panose="020B0503020203020204" pitchFamily="34" charset="-52"/>
                <a:ea typeface="IngoStem" panose="020B0503020203020204" pitchFamily="34" charset="-52"/>
              </a:rPr>
              <a:t>(включая судебные издержки, транспортные расходы, расходы на проживание и </a:t>
            </a:r>
            <a:r>
              <a:rPr lang="ru-RU" sz="1650" dirty="0" err="1">
                <a:latin typeface="IngoStem" panose="020B0503020203020204" pitchFamily="34" charset="-52"/>
                <a:ea typeface="IngoStem" panose="020B0503020203020204" pitchFamily="34" charset="-52"/>
              </a:rPr>
              <a:t>тд</a:t>
            </a:r>
            <a:r>
              <a:rPr lang="ru-RU" sz="1650" dirty="0">
                <a:latin typeface="IngoStem" panose="020B0503020203020204" pitchFamily="34" charset="-52"/>
                <a:ea typeface="IngoStem" panose="020B0503020203020204" pitchFamily="34" charset="-52"/>
              </a:rPr>
              <a:t>.) в связи с расследованием, урегулированием, защитой от и (или) обжалованием (оспариванием) любой Претензии.</a:t>
            </a:r>
            <a:endParaRPr lang="ru-RU" sz="1650" i="1" dirty="0">
              <a:solidFill>
                <a:prstClr val="black"/>
              </a:solidFill>
              <a:latin typeface="IngoStem" panose="020B0503020203020204" pitchFamily="34" charset="-52"/>
              <a:ea typeface="IngoStem" panose="020B0503020203020204" pitchFamily="34" charset="-52"/>
            </a:endParaRPr>
          </a:p>
        </p:txBody>
      </p:sp>
      <p:sp>
        <p:nvSpPr>
          <p:cNvPr id="6" name="Прямоугольник 5">
            <a:extLst>
              <a:ext uri="{FF2B5EF4-FFF2-40B4-BE49-F238E27FC236}">
                <a16:creationId xmlns:a16="http://schemas.microsoft.com/office/drawing/2014/main" id="{C5CCB6F6-9901-4EBA-8E37-85736A9F1917}"/>
              </a:ext>
            </a:extLst>
          </p:cNvPr>
          <p:cNvSpPr/>
          <p:nvPr/>
        </p:nvSpPr>
        <p:spPr>
          <a:xfrm>
            <a:off x="1450623" y="3542961"/>
            <a:ext cx="10175636" cy="346249"/>
          </a:xfrm>
          <a:prstGeom prst="rect">
            <a:avLst/>
          </a:prstGeom>
        </p:spPr>
        <p:txBody>
          <a:bodyPr wrap="square">
            <a:spAutoFit/>
          </a:bodyPr>
          <a:lstStyle/>
          <a:p>
            <a:pPr lvl="0" algn="just"/>
            <a:r>
              <a:rPr lang="ru-RU" sz="1650" b="1" dirty="0">
                <a:solidFill>
                  <a:prstClr val="black"/>
                </a:solidFill>
                <a:latin typeface="IngoStem" panose="020B0503020203020204" pitchFamily="34" charset="-52"/>
                <a:ea typeface="IngoStem" panose="020B0503020203020204" pitchFamily="34" charset="-52"/>
              </a:rPr>
              <a:t>Расходы на защиту</a:t>
            </a:r>
            <a:endParaRPr lang="ru-RU" sz="1650" dirty="0">
              <a:solidFill>
                <a:prstClr val="black"/>
              </a:solidFill>
              <a:latin typeface="IngoStem" panose="020B0503020203020204" pitchFamily="34" charset="-52"/>
              <a:ea typeface="IngoStem" panose="020B0503020203020204" pitchFamily="34" charset="-52"/>
            </a:endParaRPr>
          </a:p>
        </p:txBody>
      </p:sp>
      <p:pic>
        <p:nvPicPr>
          <p:cNvPr id="11" name="Рисунок 10">
            <a:extLst>
              <a:ext uri="{FF2B5EF4-FFF2-40B4-BE49-F238E27FC236}">
                <a16:creationId xmlns:a16="http://schemas.microsoft.com/office/drawing/2014/main" id="{E61CFF90-D12D-4236-8DD4-EA7856A495F8}"/>
              </a:ext>
            </a:extLst>
          </p:cNvPr>
          <p:cNvPicPr>
            <a:picLocks noChangeAspect="1"/>
          </p:cNvPicPr>
          <p:nvPr/>
        </p:nvPicPr>
        <p:blipFill>
          <a:blip r:embed="rId2"/>
          <a:stretch>
            <a:fillRect/>
          </a:stretch>
        </p:blipFill>
        <p:spPr>
          <a:xfrm>
            <a:off x="635080" y="1303577"/>
            <a:ext cx="962749" cy="962749"/>
          </a:xfrm>
          <a:prstGeom prst="rect">
            <a:avLst/>
          </a:prstGeom>
        </p:spPr>
      </p:pic>
      <p:pic>
        <p:nvPicPr>
          <p:cNvPr id="14" name="Рисунок 13">
            <a:extLst>
              <a:ext uri="{FF2B5EF4-FFF2-40B4-BE49-F238E27FC236}">
                <a16:creationId xmlns:a16="http://schemas.microsoft.com/office/drawing/2014/main" id="{F18D204B-89C9-4C1C-8A1C-03F30787D0EB}"/>
              </a:ext>
            </a:extLst>
          </p:cNvPr>
          <p:cNvPicPr>
            <a:picLocks noChangeAspect="1"/>
          </p:cNvPicPr>
          <p:nvPr/>
        </p:nvPicPr>
        <p:blipFill>
          <a:blip r:embed="rId3"/>
          <a:stretch>
            <a:fillRect/>
          </a:stretch>
        </p:blipFill>
        <p:spPr>
          <a:xfrm>
            <a:off x="724581" y="3481029"/>
            <a:ext cx="783746" cy="783746"/>
          </a:xfrm>
          <a:prstGeom prst="rect">
            <a:avLst/>
          </a:prstGeom>
        </p:spPr>
      </p:pic>
    </p:spTree>
    <p:extLst>
      <p:ext uri="{BB962C8B-B14F-4D97-AF65-F5344CB8AC3E}">
        <p14:creationId xmlns:p14="http://schemas.microsoft.com/office/powerpoint/2010/main" val="383067676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009FB1-A5B4-6D88-494B-6B694F1D8E83}"/>
            </a:ext>
          </a:extLst>
        </p:cNvPr>
        <p:cNvGrpSpPr/>
        <p:nvPr/>
      </p:nvGrpSpPr>
      <p:grpSpPr>
        <a:xfrm>
          <a:off x="0" y="0"/>
          <a:ext cx="0" cy="0"/>
          <a:chOff x="0" y="0"/>
          <a:chExt cx="0" cy="0"/>
        </a:xfrm>
      </p:grpSpPr>
      <p:sp>
        <p:nvSpPr>
          <p:cNvPr id="2" name="Заголовок 1">
            <a:extLst>
              <a:ext uri="{FF2B5EF4-FFF2-40B4-BE49-F238E27FC236}">
                <a16:creationId xmlns:a16="http://schemas.microsoft.com/office/drawing/2014/main" id="{407F6B40-386A-8E26-F662-35FDD2AC3094}"/>
              </a:ext>
            </a:extLst>
          </p:cNvPr>
          <p:cNvSpPr>
            <a:spLocks noGrp="1"/>
          </p:cNvSpPr>
          <p:nvPr>
            <p:ph type="title"/>
          </p:nvPr>
        </p:nvSpPr>
        <p:spPr>
          <a:xfrm>
            <a:off x="635080" y="634999"/>
            <a:ext cx="6578521" cy="452432"/>
          </a:xfrm>
        </p:spPr>
        <p:txBody>
          <a:bodyPr/>
          <a:lstStyle/>
          <a:p>
            <a:r>
              <a:rPr lang="ru-RU" sz="2000" kern="0" dirty="0">
                <a:latin typeface="Calibri"/>
                <a:cs typeface="Tahoma"/>
                <a:sym typeface="Tahoma"/>
              </a:rPr>
              <a:t>Какие бывают убытки?</a:t>
            </a:r>
            <a:endParaRPr lang="ru-RU" dirty="0"/>
          </a:p>
        </p:txBody>
      </p:sp>
      <p:sp>
        <p:nvSpPr>
          <p:cNvPr id="5" name="Текст 4">
            <a:extLst>
              <a:ext uri="{FF2B5EF4-FFF2-40B4-BE49-F238E27FC236}">
                <a16:creationId xmlns:a16="http://schemas.microsoft.com/office/drawing/2014/main" id="{43D3ACCB-A3AF-36E4-45A5-F86A2780A636}"/>
              </a:ext>
            </a:extLst>
          </p:cNvPr>
          <p:cNvSpPr>
            <a:spLocks noGrp="1"/>
          </p:cNvSpPr>
          <p:nvPr>
            <p:ph type="body" sz="half" idx="2"/>
          </p:nvPr>
        </p:nvSpPr>
        <p:spPr>
          <a:xfrm>
            <a:off x="6443669" y="3420020"/>
            <a:ext cx="4833046" cy="550863"/>
          </a:xfrm>
        </p:spPr>
        <p:txBody>
          <a:bodyPr>
            <a:noAutofit/>
          </a:bodyPr>
          <a:lstStyle/>
          <a:p>
            <a:pPr algn="just"/>
            <a:r>
              <a:rPr lang="ru-RU" dirty="0"/>
              <a:t>Была зафиксирована серия </a:t>
            </a:r>
            <a:r>
              <a:rPr lang="ru-RU" dirty="0" err="1"/>
              <a:t>DDoS</a:t>
            </a:r>
            <a:r>
              <a:rPr lang="ru-RU" dirty="0"/>
              <a:t>-атак, организованных ИТ-армией Украины, целью которых стали более 10 крупных банков. Данная </a:t>
            </a:r>
            <a:r>
              <a:rPr lang="ru-RU" dirty="0" err="1"/>
              <a:t>DDoS</a:t>
            </a:r>
            <a:r>
              <a:rPr lang="ru-RU" dirty="0"/>
              <a:t>-атака на Сбербанк стала мощнейшей в истории банка, а ее длительность превысила 13 часов.</a:t>
            </a:r>
          </a:p>
        </p:txBody>
      </p:sp>
      <p:sp>
        <p:nvSpPr>
          <p:cNvPr id="6" name="Текст 5">
            <a:extLst>
              <a:ext uri="{FF2B5EF4-FFF2-40B4-BE49-F238E27FC236}">
                <a16:creationId xmlns:a16="http://schemas.microsoft.com/office/drawing/2014/main" id="{258B8AE7-872F-22C9-5B53-0467CCBB44F9}"/>
              </a:ext>
            </a:extLst>
          </p:cNvPr>
          <p:cNvSpPr>
            <a:spLocks noGrp="1"/>
          </p:cNvSpPr>
          <p:nvPr>
            <p:ph type="body" sz="quarter" idx="10"/>
          </p:nvPr>
        </p:nvSpPr>
        <p:spPr>
          <a:xfrm>
            <a:off x="5839427" y="3065630"/>
            <a:ext cx="932070" cy="403357"/>
          </a:xfrm>
        </p:spPr>
        <p:txBody>
          <a:bodyPr/>
          <a:lstStyle/>
          <a:p>
            <a:r>
              <a:rPr lang="ru-RU" sz="1600" b="0" dirty="0"/>
              <a:t>Июль 2024 </a:t>
            </a:r>
          </a:p>
        </p:txBody>
      </p:sp>
      <p:sp>
        <p:nvSpPr>
          <p:cNvPr id="8" name="Текст 7">
            <a:extLst>
              <a:ext uri="{FF2B5EF4-FFF2-40B4-BE49-F238E27FC236}">
                <a16:creationId xmlns:a16="http://schemas.microsoft.com/office/drawing/2014/main" id="{D35FA3E3-1498-E6E1-8228-42B3F11E7E57}"/>
              </a:ext>
            </a:extLst>
          </p:cNvPr>
          <p:cNvSpPr>
            <a:spLocks noGrp="1"/>
          </p:cNvSpPr>
          <p:nvPr>
            <p:ph type="body" sz="quarter" idx="17"/>
          </p:nvPr>
        </p:nvSpPr>
        <p:spPr>
          <a:xfrm>
            <a:off x="6404183" y="2946158"/>
            <a:ext cx="4912019" cy="466725"/>
          </a:xfrm>
        </p:spPr>
        <p:txBody>
          <a:bodyPr>
            <a:noAutofit/>
          </a:bodyPr>
          <a:lstStyle/>
          <a:p>
            <a:pPr lvl="0"/>
            <a:r>
              <a:rPr lang="en-US" sz="1600" dirty="0">
                <a:solidFill>
                  <a:prstClr val="black"/>
                </a:solidFill>
              </a:rPr>
              <a:t>DDoS-</a:t>
            </a:r>
            <a:r>
              <a:rPr lang="ru-RU" sz="1600" dirty="0">
                <a:solidFill>
                  <a:prstClr val="black"/>
                </a:solidFill>
              </a:rPr>
              <a:t>атака на Сбербанк</a:t>
            </a:r>
          </a:p>
        </p:txBody>
      </p:sp>
      <p:sp>
        <p:nvSpPr>
          <p:cNvPr id="9" name="Текст 8">
            <a:extLst>
              <a:ext uri="{FF2B5EF4-FFF2-40B4-BE49-F238E27FC236}">
                <a16:creationId xmlns:a16="http://schemas.microsoft.com/office/drawing/2014/main" id="{764750B2-1A0C-92B7-5590-965FF9C2305A}"/>
              </a:ext>
            </a:extLst>
          </p:cNvPr>
          <p:cNvSpPr>
            <a:spLocks noGrp="1"/>
          </p:cNvSpPr>
          <p:nvPr>
            <p:ph type="body" sz="half" idx="18"/>
          </p:nvPr>
        </p:nvSpPr>
        <p:spPr>
          <a:xfrm>
            <a:off x="1100503" y="3599289"/>
            <a:ext cx="4833046" cy="550863"/>
          </a:xfrm>
        </p:spPr>
        <p:txBody>
          <a:bodyPr>
            <a:noAutofit/>
          </a:bodyPr>
          <a:lstStyle/>
          <a:p>
            <a:pPr algn="just"/>
            <a:r>
              <a:rPr lang="ru-RU" dirty="0"/>
              <a:t>В результате внедренного на компьютеры сотрудников </a:t>
            </a:r>
            <a:r>
              <a:rPr lang="ru-RU" dirty="0" err="1"/>
              <a:t>Wildberries</a:t>
            </a:r>
            <a:r>
              <a:rPr lang="ru-RU" dirty="0"/>
              <a:t> вредоносного ПО компания столкнулась с ущербом на сумму </a:t>
            </a:r>
            <a:r>
              <a:rPr lang="ru-RU" sz="1400" b="1" dirty="0"/>
              <a:t>654,5 миллиона рублей </a:t>
            </a:r>
            <a:endParaRPr lang="ru-RU" b="1" dirty="0"/>
          </a:p>
        </p:txBody>
      </p:sp>
      <p:sp>
        <p:nvSpPr>
          <p:cNvPr id="10" name="Текст 9">
            <a:extLst>
              <a:ext uri="{FF2B5EF4-FFF2-40B4-BE49-F238E27FC236}">
                <a16:creationId xmlns:a16="http://schemas.microsoft.com/office/drawing/2014/main" id="{5A3F599A-0FEC-A47C-5F64-C32115C52148}"/>
              </a:ext>
            </a:extLst>
          </p:cNvPr>
          <p:cNvSpPr>
            <a:spLocks noGrp="1"/>
          </p:cNvSpPr>
          <p:nvPr>
            <p:ph type="body" sz="quarter" idx="19"/>
          </p:nvPr>
        </p:nvSpPr>
        <p:spPr>
          <a:xfrm>
            <a:off x="319447" y="3296135"/>
            <a:ext cx="932550" cy="403357"/>
          </a:xfrm>
        </p:spPr>
        <p:txBody>
          <a:bodyPr/>
          <a:lstStyle/>
          <a:p>
            <a:r>
              <a:rPr lang="ru-RU" sz="1600" b="0" dirty="0"/>
              <a:t>Май 2023 </a:t>
            </a:r>
          </a:p>
        </p:txBody>
      </p:sp>
      <p:sp>
        <p:nvSpPr>
          <p:cNvPr id="11" name="Текст 10">
            <a:extLst>
              <a:ext uri="{FF2B5EF4-FFF2-40B4-BE49-F238E27FC236}">
                <a16:creationId xmlns:a16="http://schemas.microsoft.com/office/drawing/2014/main" id="{B39ECE5A-103D-B292-4276-E23FD4170BBB}"/>
              </a:ext>
            </a:extLst>
          </p:cNvPr>
          <p:cNvSpPr>
            <a:spLocks noGrp="1"/>
          </p:cNvSpPr>
          <p:nvPr>
            <p:ph type="body" sz="quarter" idx="20"/>
          </p:nvPr>
        </p:nvSpPr>
        <p:spPr>
          <a:xfrm>
            <a:off x="1063274" y="3249732"/>
            <a:ext cx="4870274" cy="466725"/>
          </a:xfrm>
        </p:spPr>
        <p:txBody>
          <a:bodyPr>
            <a:noAutofit/>
          </a:bodyPr>
          <a:lstStyle/>
          <a:p>
            <a:r>
              <a:rPr lang="ru-RU" sz="1600" dirty="0"/>
              <a:t>Взлом базы данных </a:t>
            </a:r>
            <a:r>
              <a:rPr lang="en-US" sz="1600" dirty="0" err="1"/>
              <a:t>Wildberries</a:t>
            </a:r>
            <a:endParaRPr lang="ru-RU" sz="1600" dirty="0"/>
          </a:p>
        </p:txBody>
      </p:sp>
      <p:sp>
        <p:nvSpPr>
          <p:cNvPr id="12" name="Текст 11">
            <a:extLst>
              <a:ext uri="{FF2B5EF4-FFF2-40B4-BE49-F238E27FC236}">
                <a16:creationId xmlns:a16="http://schemas.microsoft.com/office/drawing/2014/main" id="{16C74D71-A76C-B301-9913-80FFBB0A1307}"/>
              </a:ext>
            </a:extLst>
          </p:cNvPr>
          <p:cNvSpPr>
            <a:spLocks noGrp="1"/>
          </p:cNvSpPr>
          <p:nvPr>
            <p:ph type="body" sz="half" idx="21"/>
          </p:nvPr>
        </p:nvSpPr>
        <p:spPr>
          <a:xfrm>
            <a:off x="1125854" y="2156289"/>
            <a:ext cx="4807694" cy="550863"/>
          </a:xfrm>
        </p:spPr>
        <p:txBody>
          <a:bodyPr>
            <a:noAutofit/>
          </a:bodyPr>
          <a:lstStyle/>
          <a:p>
            <a:pPr algn="just"/>
            <a:r>
              <a:rPr lang="ru-RU" dirty="0"/>
              <a:t>Инцидент привел к краже и шифрованию данных на серверах организации. Как удалось выяснить, хакеры не только пытались остановить работу агрокомплекса, но и требовали выкуп за украденные данные в </a:t>
            </a:r>
            <a:r>
              <a:rPr lang="ru-RU" sz="1400" b="1" dirty="0"/>
              <a:t>500 миллионов рублей</a:t>
            </a:r>
            <a:endParaRPr lang="ru-RU" b="1" dirty="0"/>
          </a:p>
        </p:txBody>
      </p:sp>
      <p:sp>
        <p:nvSpPr>
          <p:cNvPr id="13" name="Текст 12">
            <a:extLst>
              <a:ext uri="{FF2B5EF4-FFF2-40B4-BE49-F238E27FC236}">
                <a16:creationId xmlns:a16="http://schemas.microsoft.com/office/drawing/2014/main" id="{9DE8483F-37CA-8C90-AA00-F30296153206}"/>
              </a:ext>
            </a:extLst>
          </p:cNvPr>
          <p:cNvSpPr>
            <a:spLocks noGrp="1"/>
          </p:cNvSpPr>
          <p:nvPr>
            <p:ph type="body" sz="quarter" idx="22"/>
          </p:nvPr>
        </p:nvSpPr>
        <p:spPr>
          <a:xfrm>
            <a:off x="36362" y="1651289"/>
            <a:ext cx="1242019" cy="403357"/>
          </a:xfrm>
        </p:spPr>
        <p:txBody>
          <a:bodyPr/>
          <a:lstStyle/>
          <a:p>
            <a:r>
              <a:rPr lang="ru-RU" sz="1600" b="0" dirty="0"/>
              <a:t>Апрель 2023 </a:t>
            </a:r>
          </a:p>
        </p:txBody>
      </p:sp>
      <p:sp>
        <p:nvSpPr>
          <p:cNvPr id="14" name="Текст 13">
            <a:extLst>
              <a:ext uri="{FF2B5EF4-FFF2-40B4-BE49-F238E27FC236}">
                <a16:creationId xmlns:a16="http://schemas.microsoft.com/office/drawing/2014/main" id="{ED0E5C02-E15D-3F82-710F-BE601B055438}"/>
              </a:ext>
            </a:extLst>
          </p:cNvPr>
          <p:cNvSpPr>
            <a:spLocks noGrp="1"/>
          </p:cNvSpPr>
          <p:nvPr>
            <p:ph type="body" sz="quarter" idx="23"/>
          </p:nvPr>
        </p:nvSpPr>
        <p:spPr>
          <a:xfrm>
            <a:off x="1100503" y="1518310"/>
            <a:ext cx="4812168" cy="466725"/>
          </a:xfrm>
        </p:spPr>
        <p:txBody>
          <a:bodyPr>
            <a:noAutofit/>
          </a:bodyPr>
          <a:lstStyle/>
          <a:p>
            <a:pPr>
              <a:spcBef>
                <a:spcPts val="0"/>
              </a:spcBef>
            </a:pPr>
            <a:r>
              <a:rPr lang="ru-RU" sz="1600" dirty="0"/>
              <a:t>Атака на агрокомплекс имени </a:t>
            </a:r>
          </a:p>
          <a:p>
            <a:pPr>
              <a:spcBef>
                <a:spcPts val="0"/>
              </a:spcBef>
            </a:pPr>
            <a:r>
              <a:rPr lang="ru-RU" sz="1600" dirty="0"/>
              <a:t>Н. И. Ткачева</a:t>
            </a:r>
          </a:p>
        </p:txBody>
      </p:sp>
      <p:sp>
        <p:nvSpPr>
          <p:cNvPr id="18" name="Текст 17">
            <a:extLst>
              <a:ext uri="{FF2B5EF4-FFF2-40B4-BE49-F238E27FC236}">
                <a16:creationId xmlns:a16="http://schemas.microsoft.com/office/drawing/2014/main" id="{2AAF8658-C477-2EE4-D2A3-1BCF4EC6CF26}"/>
              </a:ext>
            </a:extLst>
          </p:cNvPr>
          <p:cNvSpPr>
            <a:spLocks noGrp="1"/>
          </p:cNvSpPr>
          <p:nvPr>
            <p:ph type="body" sz="half" idx="27"/>
          </p:nvPr>
        </p:nvSpPr>
        <p:spPr>
          <a:xfrm>
            <a:off x="1113178" y="4738397"/>
            <a:ext cx="4833045" cy="550863"/>
          </a:xfrm>
        </p:spPr>
        <p:txBody>
          <a:bodyPr>
            <a:noAutofit/>
          </a:bodyPr>
          <a:lstStyle/>
          <a:p>
            <a:pPr lvl="0" algn="just"/>
            <a:r>
              <a:rPr lang="ru-RU" dirty="0">
                <a:solidFill>
                  <a:prstClr val="black"/>
                </a:solidFill>
              </a:rPr>
              <a:t>Взлом хакерами российского оператора доставки СДЭК: по итогам трех дней перерыва в деятельности в результате атаки приблизительный ущерб СДЭК, по оценкам экспертов, мог превысить </a:t>
            </a:r>
            <a:r>
              <a:rPr lang="ru-RU" sz="1400" b="1" dirty="0">
                <a:solidFill>
                  <a:prstClr val="black"/>
                </a:solidFill>
              </a:rPr>
              <a:t>575 миллионов рублей</a:t>
            </a:r>
            <a:endParaRPr lang="ru-RU" b="1" dirty="0">
              <a:solidFill>
                <a:prstClr val="black"/>
              </a:solidFill>
            </a:endParaRPr>
          </a:p>
          <a:p>
            <a:pPr algn="just"/>
            <a:endParaRPr lang="ru-RU" dirty="0"/>
          </a:p>
        </p:txBody>
      </p:sp>
      <p:sp>
        <p:nvSpPr>
          <p:cNvPr id="19" name="Текст 18">
            <a:extLst>
              <a:ext uri="{FF2B5EF4-FFF2-40B4-BE49-F238E27FC236}">
                <a16:creationId xmlns:a16="http://schemas.microsoft.com/office/drawing/2014/main" id="{D3EAF6AA-517A-E63A-716E-7DC0B91E25E7}"/>
              </a:ext>
            </a:extLst>
          </p:cNvPr>
          <p:cNvSpPr>
            <a:spLocks noGrp="1"/>
          </p:cNvSpPr>
          <p:nvPr>
            <p:ph type="body" sz="quarter" idx="28"/>
          </p:nvPr>
        </p:nvSpPr>
        <p:spPr>
          <a:xfrm>
            <a:off x="348757" y="4536718"/>
            <a:ext cx="916647" cy="403357"/>
          </a:xfrm>
        </p:spPr>
        <p:txBody>
          <a:bodyPr/>
          <a:lstStyle/>
          <a:p>
            <a:r>
              <a:rPr lang="ru-RU" sz="1600" b="0" dirty="0"/>
              <a:t>Май 2024 </a:t>
            </a:r>
          </a:p>
        </p:txBody>
      </p:sp>
      <p:sp>
        <p:nvSpPr>
          <p:cNvPr id="20" name="Текст 19">
            <a:extLst>
              <a:ext uri="{FF2B5EF4-FFF2-40B4-BE49-F238E27FC236}">
                <a16:creationId xmlns:a16="http://schemas.microsoft.com/office/drawing/2014/main" id="{2B9BD362-D121-3156-6FC6-1A940551AF93}"/>
              </a:ext>
            </a:extLst>
          </p:cNvPr>
          <p:cNvSpPr>
            <a:spLocks noGrp="1"/>
          </p:cNvSpPr>
          <p:nvPr>
            <p:ph type="body" sz="quarter" idx="29"/>
          </p:nvPr>
        </p:nvSpPr>
        <p:spPr>
          <a:xfrm>
            <a:off x="1092328" y="4393623"/>
            <a:ext cx="4812167" cy="466725"/>
          </a:xfrm>
        </p:spPr>
        <p:txBody>
          <a:bodyPr>
            <a:normAutofit fontScale="25000" lnSpcReduction="20000"/>
          </a:bodyPr>
          <a:lstStyle/>
          <a:p>
            <a:r>
              <a:rPr lang="ru-RU" sz="6400" dirty="0"/>
              <a:t>Масштабный сбой в СДЭК</a:t>
            </a:r>
          </a:p>
          <a:p>
            <a:endParaRPr lang="ru-RU" dirty="0"/>
          </a:p>
        </p:txBody>
      </p:sp>
      <p:sp>
        <p:nvSpPr>
          <p:cNvPr id="21" name="Текст 20">
            <a:extLst>
              <a:ext uri="{FF2B5EF4-FFF2-40B4-BE49-F238E27FC236}">
                <a16:creationId xmlns:a16="http://schemas.microsoft.com/office/drawing/2014/main" id="{029817A7-15BC-AB7D-A162-5ED0085B30D8}"/>
              </a:ext>
            </a:extLst>
          </p:cNvPr>
          <p:cNvSpPr>
            <a:spLocks noGrp="1"/>
          </p:cNvSpPr>
          <p:nvPr>
            <p:ph type="body" sz="half" idx="30"/>
          </p:nvPr>
        </p:nvSpPr>
        <p:spPr>
          <a:xfrm>
            <a:off x="6404183" y="2060094"/>
            <a:ext cx="4849936" cy="550863"/>
          </a:xfrm>
        </p:spPr>
        <p:txBody>
          <a:bodyPr>
            <a:noAutofit/>
          </a:bodyPr>
          <a:lstStyle/>
          <a:p>
            <a:pPr lvl="0" algn="just"/>
            <a:r>
              <a:rPr lang="ru-RU" dirty="0">
                <a:solidFill>
                  <a:prstClr val="black"/>
                </a:solidFill>
              </a:rPr>
              <a:t>В результате атаки часть систем работала с затруднениями. Магазины не принимали к оплате банковские карты. Потери могли составить </a:t>
            </a:r>
            <a:r>
              <a:rPr lang="ru-RU" sz="1400" b="1" dirty="0">
                <a:solidFill>
                  <a:prstClr val="black"/>
                </a:solidFill>
              </a:rPr>
              <a:t>300-500 миллионов рублей</a:t>
            </a:r>
            <a:endParaRPr lang="ru-RU" b="1" dirty="0">
              <a:solidFill>
                <a:prstClr val="black"/>
              </a:solidFill>
            </a:endParaRPr>
          </a:p>
          <a:p>
            <a:pPr algn="just"/>
            <a:endParaRPr lang="ru-RU" dirty="0"/>
          </a:p>
        </p:txBody>
      </p:sp>
      <p:sp>
        <p:nvSpPr>
          <p:cNvPr id="22" name="Текст 21">
            <a:extLst>
              <a:ext uri="{FF2B5EF4-FFF2-40B4-BE49-F238E27FC236}">
                <a16:creationId xmlns:a16="http://schemas.microsoft.com/office/drawing/2014/main" id="{7D170CEA-C584-A29F-662B-72CB3EF21DD0}"/>
              </a:ext>
            </a:extLst>
          </p:cNvPr>
          <p:cNvSpPr>
            <a:spLocks noGrp="1"/>
          </p:cNvSpPr>
          <p:nvPr>
            <p:ph type="body" sz="quarter" idx="31"/>
          </p:nvPr>
        </p:nvSpPr>
        <p:spPr>
          <a:xfrm>
            <a:off x="5683204" y="1736529"/>
            <a:ext cx="1081787" cy="403357"/>
          </a:xfrm>
        </p:spPr>
        <p:txBody>
          <a:bodyPr/>
          <a:lstStyle/>
          <a:p>
            <a:r>
              <a:rPr lang="ru-RU" sz="1600" b="0" dirty="0"/>
              <a:t>Июнь 2024 </a:t>
            </a:r>
          </a:p>
        </p:txBody>
      </p:sp>
      <p:sp>
        <p:nvSpPr>
          <p:cNvPr id="23" name="Текст 22">
            <a:extLst>
              <a:ext uri="{FF2B5EF4-FFF2-40B4-BE49-F238E27FC236}">
                <a16:creationId xmlns:a16="http://schemas.microsoft.com/office/drawing/2014/main" id="{769E10DC-520C-C936-63FD-343D7E15164D}"/>
              </a:ext>
            </a:extLst>
          </p:cNvPr>
          <p:cNvSpPr>
            <a:spLocks noGrp="1"/>
          </p:cNvSpPr>
          <p:nvPr>
            <p:ph type="body" sz="quarter" idx="32"/>
          </p:nvPr>
        </p:nvSpPr>
        <p:spPr>
          <a:xfrm>
            <a:off x="6355802" y="1627863"/>
            <a:ext cx="5008780" cy="649930"/>
          </a:xfrm>
        </p:spPr>
        <p:txBody>
          <a:bodyPr>
            <a:normAutofit fontScale="25000" lnSpcReduction="20000"/>
          </a:bodyPr>
          <a:lstStyle/>
          <a:p>
            <a:pPr lvl="0"/>
            <a:r>
              <a:rPr lang="ru-RU" sz="6400" dirty="0">
                <a:solidFill>
                  <a:prstClr val="black"/>
                </a:solidFill>
              </a:rPr>
              <a:t>Хакерская атака на сеть магазинов «Верный»</a:t>
            </a:r>
          </a:p>
          <a:p>
            <a:endParaRPr lang="ru-RU" dirty="0"/>
          </a:p>
        </p:txBody>
      </p:sp>
      <p:sp>
        <p:nvSpPr>
          <p:cNvPr id="24" name="Текст 29">
            <a:extLst>
              <a:ext uri="{FF2B5EF4-FFF2-40B4-BE49-F238E27FC236}">
                <a16:creationId xmlns:a16="http://schemas.microsoft.com/office/drawing/2014/main" id="{9E3CDB29-FEC0-4AF3-A281-3FB4D1257AE5}"/>
              </a:ext>
            </a:extLst>
          </p:cNvPr>
          <p:cNvSpPr txBox="1">
            <a:spLocks/>
          </p:cNvSpPr>
          <p:nvPr/>
        </p:nvSpPr>
        <p:spPr>
          <a:xfrm>
            <a:off x="5704885" y="4445081"/>
            <a:ext cx="1081787" cy="312478"/>
          </a:xfrm>
          <a:prstGeom prst="rect">
            <a:avLst/>
          </a:prstGeom>
        </p:spPr>
        <p:txBody>
          <a:bodyPr wrap="square" lIns="0" tIns="0" rIns="0" bIns="90000">
            <a:spAutoFit/>
          </a:bodyPr>
          <a:lstStyle>
            <a:lvl1pPr marL="0" indent="0" algn="r" defTabSz="914400" rtl="0" eaLnBrk="1" latinLnBrk="0" hangingPunct="1">
              <a:lnSpc>
                <a:spcPct val="90000"/>
              </a:lnSpc>
              <a:spcBef>
                <a:spcPts val="1000"/>
              </a:spcBef>
              <a:buFont typeface="Arial" panose="020B0604020202020204" pitchFamily="34" charset="0"/>
              <a:buNone/>
              <a:defRPr sz="5400" b="1" i="0" kern="1200" spc="-300">
                <a:solidFill>
                  <a:srgbClr val="0062D2"/>
                </a:solidFill>
                <a:latin typeface="IngoStem Bold" panose="020B0503020203020204" pitchFamily="34" charset="0"/>
                <a:ea typeface="IngoStem Bold" panose="020B0503020203020204" pitchFamily="34" charset="0"/>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5400" kern="1200">
                <a:solidFill>
                  <a:schemeClr val="tx1"/>
                </a:solidFill>
                <a:latin typeface="IngoStem" panose="020B0503020203020204" pitchFamily="34" charset="0"/>
                <a:ea typeface="IngoStem" panose="020B0503020203020204" pitchFamily="34" charset="0"/>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5400" kern="1200">
                <a:solidFill>
                  <a:schemeClr val="tx1"/>
                </a:solidFill>
                <a:latin typeface="IngoStem" panose="020B0503020203020204" pitchFamily="34" charset="0"/>
                <a:ea typeface="IngoStem" panose="020B0503020203020204" pitchFamily="34" charset="0"/>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5400" kern="1200">
                <a:solidFill>
                  <a:schemeClr val="tx1"/>
                </a:solidFill>
                <a:latin typeface="IngoStem" panose="020B0503020203020204" pitchFamily="34" charset="0"/>
                <a:ea typeface="IngoStem" panose="020B0503020203020204" pitchFamily="34" charset="0"/>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5400" kern="1200">
                <a:solidFill>
                  <a:schemeClr val="tx1"/>
                </a:solidFill>
                <a:latin typeface="IngoStem" panose="020B0503020203020204" pitchFamily="34" charset="0"/>
                <a:ea typeface="IngoStem" panose="020B0503020203020204" pitchFamily="34"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457200">
              <a:spcBef>
                <a:spcPts val="500"/>
              </a:spcBef>
            </a:pPr>
            <a:r>
              <a:rPr lang="ru-RU" sz="1600" b="0" spc="-150" dirty="0"/>
              <a:t>Июнь 2025 </a:t>
            </a:r>
          </a:p>
        </p:txBody>
      </p:sp>
      <p:sp>
        <p:nvSpPr>
          <p:cNvPr id="26" name="Текст 25">
            <a:extLst>
              <a:ext uri="{FF2B5EF4-FFF2-40B4-BE49-F238E27FC236}">
                <a16:creationId xmlns:a16="http://schemas.microsoft.com/office/drawing/2014/main" id="{BC3E565D-9E4D-448E-AFD7-E714131BF4C3}"/>
              </a:ext>
            </a:extLst>
          </p:cNvPr>
          <p:cNvSpPr txBox="1">
            <a:spLocks/>
          </p:cNvSpPr>
          <p:nvPr/>
        </p:nvSpPr>
        <p:spPr>
          <a:xfrm>
            <a:off x="6915366" y="4445081"/>
            <a:ext cx="3292043" cy="466725"/>
          </a:xfrm>
          <a:prstGeom prst="rect">
            <a:avLst/>
          </a:prstGeom>
        </p:spPr>
        <p:txBody>
          <a:bodyPr wrap="square" lIns="0" tIns="0" rIns="0" bIns="90000">
            <a:noAutofit/>
          </a:bodyPr>
          <a:lstStyle>
            <a:lvl1pPr marL="0" indent="0" algn="r" defTabSz="914400" rtl="0" eaLnBrk="1" latinLnBrk="0" hangingPunct="1">
              <a:lnSpc>
                <a:spcPct val="90000"/>
              </a:lnSpc>
              <a:spcBef>
                <a:spcPts val="1000"/>
              </a:spcBef>
              <a:buFont typeface="Arial" panose="020B0604020202020204" pitchFamily="34" charset="0"/>
              <a:buNone/>
              <a:defRPr sz="5400" b="1" i="0" kern="1200" spc="-300">
                <a:solidFill>
                  <a:srgbClr val="0062D2"/>
                </a:solidFill>
                <a:latin typeface="IngoStem Bold" panose="020B0503020203020204" pitchFamily="34" charset="0"/>
                <a:ea typeface="IngoStem Bold" panose="020B0503020203020204" pitchFamily="34" charset="0"/>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5400" kern="1200">
                <a:solidFill>
                  <a:schemeClr val="tx1"/>
                </a:solidFill>
                <a:latin typeface="IngoStem" panose="020B0503020203020204" pitchFamily="34" charset="0"/>
                <a:ea typeface="IngoStem" panose="020B0503020203020204" pitchFamily="34" charset="0"/>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5400" kern="1200">
                <a:solidFill>
                  <a:schemeClr val="tx1"/>
                </a:solidFill>
                <a:latin typeface="IngoStem" panose="020B0503020203020204" pitchFamily="34" charset="0"/>
                <a:ea typeface="IngoStem" panose="020B0503020203020204" pitchFamily="34" charset="0"/>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5400" kern="1200">
                <a:solidFill>
                  <a:schemeClr val="tx1"/>
                </a:solidFill>
                <a:latin typeface="IngoStem" panose="020B0503020203020204" pitchFamily="34" charset="0"/>
                <a:ea typeface="IngoStem" panose="020B0503020203020204" pitchFamily="34" charset="0"/>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5400" kern="1200">
                <a:solidFill>
                  <a:schemeClr val="tx1"/>
                </a:solidFill>
                <a:latin typeface="IngoStem" panose="020B0503020203020204" pitchFamily="34" charset="0"/>
                <a:ea typeface="IngoStem" panose="020B0503020203020204" pitchFamily="34"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defTabSz="457200">
              <a:spcBef>
                <a:spcPts val="500"/>
              </a:spcBef>
            </a:pPr>
            <a:r>
              <a:rPr lang="ru-RU" sz="1600" spc="-150" dirty="0">
                <a:solidFill>
                  <a:prstClr val="black"/>
                </a:solidFill>
                <a:latin typeface="IngoStem Medium" panose="020B0503020203020204" pitchFamily="34" charset="-52"/>
                <a:ea typeface="IngoStem Medium" panose="020B0503020203020204" pitchFamily="34" charset="-52"/>
              </a:rPr>
              <a:t>Кибератака на «Аэрофлот»</a:t>
            </a:r>
          </a:p>
        </p:txBody>
      </p:sp>
      <p:sp>
        <p:nvSpPr>
          <p:cNvPr id="27" name="Текст 24">
            <a:extLst>
              <a:ext uri="{FF2B5EF4-FFF2-40B4-BE49-F238E27FC236}">
                <a16:creationId xmlns:a16="http://schemas.microsoft.com/office/drawing/2014/main" id="{9A2B4543-5852-49CB-A04F-7F6B2C1D73EE}"/>
              </a:ext>
            </a:extLst>
          </p:cNvPr>
          <p:cNvSpPr txBox="1">
            <a:spLocks/>
          </p:cNvSpPr>
          <p:nvPr/>
        </p:nvSpPr>
        <p:spPr>
          <a:xfrm>
            <a:off x="6677376" y="4779891"/>
            <a:ext cx="4874790" cy="550863"/>
          </a:xfrm>
          <a:prstGeom prst="rect">
            <a:avLst/>
          </a:prstGeom>
        </p:spPr>
        <p:txBody>
          <a:bodyPr lIns="251999" tIns="0" rIns="0" bIns="126000">
            <a:noAutofit/>
          </a:bodyPr>
          <a:lstStyle>
            <a:lvl1pPr marL="0" indent="0" algn="l" defTabSz="914400" rtl="0" eaLnBrk="1" latinLnBrk="0" hangingPunct="1">
              <a:lnSpc>
                <a:spcPts val="3100"/>
              </a:lnSpc>
              <a:spcBef>
                <a:spcPts val="0"/>
              </a:spcBef>
              <a:buFont typeface="Arial" panose="020B0604020202020204" pitchFamily="34" charset="0"/>
              <a:buNone/>
              <a:defRPr sz="2400" b="0" i="0" kern="1200">
                <a:solidFill>
                  <a:schemeClr val="tx1"/>
                </a:solidFill>
                <a:latin typeface="IngoStem" panose="020B0503020203020204" pitchFamily="34" charset="0"/>
                <a:ea typeface="IngoStem" panose="020B0503020203020204" pitchFamily="34" charset="0"/>
                <a:cs typeface="+mn-cs"/>
              </a:defRPr>
            </a:lvl1pPr>
            <a:lvl2pPr marL="4572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algn="just" defTabSz="457200">
              <a:lnSpc>
                <a:spcPts val="1550"/>
              </a:lnSpc>
            </a:pPr>
            <a:r>
              <a:rPr lang="ru-RU" sz="1200" dirty="0">
                <a:solidFill>
                  <a:prstClr val="black"/>
                </a:solidFill>
              </a:rPr>
              <a:t>За сутки авиакомпания отменила или задержала 42% рейсов, включая отмену 54 парных рейсов (из Москвы и обратно). Инцидент привел к потерям из-за отмены и переноса рейсов, а также негативно отразился на стоимости акций «Аэрофлота». Кроме того, он может иметь юридические последствия для компании, если правоохранительные органы сочтут недостаточными предпринятые ей меры по защите от хакеров.</a:t>
            </a:r>
          </a:p>
        </p:txBody>
      </p:sp>
    </p:spTree>
    <p:extLst>
      <p:ext uri="{BB962C8B-B14F-4D97-AF65-F5344CB8AC3E}">
        <p14:creationId xmlns:p14="http://schemas.microsoft.com/office/powerpoint/2010/main" val="31413888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 name="Объект 12" hidden="1"/>
          <p:cNvGraphicFramePr>
            <a:graphicFrameLocks noChangeAspect="1"/>
          </p:cNvGraphicFramePr>
          <p:nvPr>
            <p:custDataLst>
              <p:tags r:id="rId2"/>
            </p:custDataLst>
          </p:nvPr>
        </p:nvGraphicFramePr>
        <p:xfrm>
          <a:off x="2118" y="2118"/>
          <a:ext cx="2117" cy="2117"/>
        </p:xfrm>
        <a:graphic>
          <a:graphicData uri="http://schemas.openxmlformats.org/presentationml/2006/ole">
            <mc:AlternateContent xmlns:mc="http://schemas.openxmlformats.org/markup-compatibility/2006">
              <mc:Choice xmlns:v="urn:schemas-microsoft-com:vml" Requires="v">
                <p:oleObj spid="_x0000_s1027" name="Слайд think-cell" r:id="rId4" imgW="383" imgH="384" progId="TCLayout.ActiveDocument.1">
                  <p:embed/>
                </p:oleObj>
              </mc:Choice>
              <mc:Fallback>
                <p:oleObj name="Слайд think-cell" r:id="rId4" imgW="383" imgH="384" progId="TCLayout.ActiveDocument.1">
                  <p:embed/>
                  <p:pic>
                    <p:nvPicPr>
                      <p:cNvPr id="13" name="Объект 12" hidden="1"/>
                      <p:cNvPicPr/>
                      <p:nvPr/>
                    </p:nvPicPr>
                    <p:blipFill>
                      <a:blip r:embed="rId5"/>
                      <a:stretch>
                        <a:fillRect/>
                      </a:stretch>
                    </p:blipFill>
                    <p:spPr>
                      <a:xfrm>
                        <a:off x="2118" y="2118"/>
                        <a:ext cx="2117" cy="2117"/>
                      </a:xfrm>
                      <a:prstGeom prst="rect">
                        <a:avLst/>
                      </a:prstGeom>
                    </p:spPr>
                  </p:pic>
                </p:oleObj>
              </mc:Fallback>
            </mc:AlternateContent>
          </a:graphicData>
        </a:graphic>
      </p:graphicFrame>
      <p:sp>
        <p:nvSpPr>
          <p:cNvPr id="2" name="TextBox 1">
            <a:extLst>
              <a:ext uri="{FF2B5EF4-FFF2-40B4-BE49-F238E27FC236}">
                <a16:creationId xmlns:a16="http://schemas.microsoft.com/office/drawing/2014/main" id="{359DB06D-07EF-9B48-A565-5A0D682D2479}"/>
              </a:ext>
            </a:extLst>
          </p:cNvPr>
          <p:cNvSpPr txBox="1"/>
          <p:nvPr/>
        </p:nvSpPr>
        <p:spPr>
          <a:xfrm>
            <a:off x="262393" y="7331103"/>
            <a:ext cx="184731" cy="276999"/>
          </a:xfrm>
          <a:prstGeom prst="rect">
            <a:avLst/>
          </a:prstGeom>
          <a:noFill/>
        </p:spPr>
        <p:txBody>
          <a:bodyPr wrap="none" rtlCol="0">
            <a:spAutoFit/>
          </a:bodyPr>
          <a:lstStyle/>
          <a:p>
            <a:endParaRPr lang="en-RU" sz="1200" dirty="0"/>
          </a:p>
        </p:txBody>
      </p:sp>
      <p:sp>
        <p:nvSpPr>
          <p:cNvPr id="14" name="Номер слайда"/>
          <p:cNvSpPr txBox="1">
            <a:spLocks noGrp="1"/>
          </p:cNvSpPr>
          <p:nvPr>
            <p:ph type="sldNum" sz="quarter" idx="4294967295"/>
          </p:nvPr>
        </p:nvSpPr>
        <p:spPr>
          <a:xfrm>
            <a:off x="11645958" y="6419715"/>
            <a:ext cx="173471" cy="243841"/>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nchor="t"/>
          <a:lstStyle>
            <a:lvl1pPr algn="l">
              <a:defRPr sz="1000">
                <a:solidFill>
                  <a:srgbClr val="A6A6A6"/>
                </a:solidFill>
                <a:latin typeface="Tahoma"/>
                <a:ea typeface="Tahoma"/>
                <a:cs typeface="Tahoma"/>
                <a:sym typeface="Tahoma"/>
              </a:defRPr>
            </a:lvl1pPr>
          </a:lstStyle>
          <a:p>
            <a:fld id="{86CB4B4D-7CA3-9044-876B-883B54F8677D}" type="slidenum">
              <a:rPr>
                <a:latin typeface="IngoStem Light" panose="020B0503020203020204" pitchFamily="34" charset="-52"/>
                <a:ea typeface="IngoStem Light" panose="020B0503020203020204" pitchFamily="34" charset="-52"/>
              </a:rPr>
              <a:t>2</a:t>
            </a:fld>
            <a:endParaRPr>
              <a:latin typeface="IngoStem Light" panose="020B0503020203020204" pitchFamily="34" charset="-52"/>
              <a:ea typeface="IngoStem Light" panose="020B0503020203020204" pitchFamily="34" charset="-52"/>
            </a:endParaRPr>
          </a:p>
        </p:txBody>
      </p:sp>
      <p:sp>
        <p:nvSpPr>
          <p:cNvPr id="16" name="Прямая соединительная линия 5"/>
          <p:cNvSpPr/>
          <p:nvPr/>
        </p:nvSpPr>
        <p:spPr>
          <a:xfrm>
            <a:off x="11645958" y="6460945"/>
            <a:ext cx="1" cy="180976"/>
          </a:xfrm>
          <a:prstGeom prst="line">
            <a:avLst/>
          </a:prstGeom>
          <a:ln w="6350">
            <a:solidFill>
              <a:srgbClr val="A6A6A6"/>
            </a:solidFill>
            <a:miter/>
          </a:ln>
        </p:spPr>
        <p:txBody>
          <a:bodyPr lIns="45719" rIns="45719"/>
          <a:lstStyle/>
          <a:p>
            <a:endParaRPr/>
          </a:p>
        </p:txBody>
      </p:sp>
      <p:sp>
        <p:nvSpPr>
          <p:cNvPr id="17" name="Заголовок 17">
            <a:extLst>
              <a:ext uri="{FF2B5EF4-FFF2-40B4-BE49-F238E27FC236}">
                <a16:creationId xmlns:a16="http://schemas.microsoft.com/office/drawing/2014/main" id="{3653C028-9119-FE48-9B9E-F4ABEBE4B20D}"/>
              </a:ext>
            </a:extLst>
          </p:cNvPr>
          <p:cNvSpPr txBox="1">
            <a:spLocks/>
          </p:cNvSpPr>
          <p:nvPr/>
        </p:nvSpPr>
        <p:spPr>
          <a:xfrm>
            <a:off x="569119" y="421727"/>
            <a:ext cx="9418441" cy="492444"/>
          </a:xfrm>
          <a:prstGeom prst="rect">
            <a:avLst/>
          </a:prstGeom>
        </p:spPr>
        <p:txBody>
          <a:bodyPr vert="horz" lIns="0" tIns="0" rIns="0" bIns="0" rtlCol="0" anchor="t">
            <a:noAutofit/>
          </a:bodyPr>
          <a:lstStyle>
            <a:lvl1pPr algn="l" defTabSz="914377" rtl="0" eaLnBrk="1" latinLnBrk="0" hangingPunct="1">
              <a:lnSpc>
                <a:spcPct val="90000"/>
              </a:lnSpc>
              <a:spcBef>
                <a:spcPct val="0"/>
              </a:spcBef>
              <a:buNone/>
              <a:defRPr sz="2400" b="1" kern="1200" baseline="0">
                <a:solidFill>
                  <a:schemeClr val="tx2"/>
                </a:solidFill>
                <a:latin typeface="+mj-lt"/>
                <a:ea typeface="+mj-ea"/>
                <a:cs typeface="+mj-cs"/>
              </a:defRPr>
            </a:lvl1pPr>
          </a:lstStyle>
          <a:p>
            <a:pPr algn="just">
              <a:defRPr/>
            </a:pPr>
            <a:r>
              <a:rPr lang="ru-RU" sz="2000" dirty="0">
                <a:solidFill>
                  <a:srgbClr val="1A51A4"/>
                </a:solidFill>
                <a:cs typeface="Times New Roman" panose="02020603050405020304" pitchFamily="18" charset="0"/>
              </a:rPr>
              <a:t>Страхование рисков цифрового депозитария и оператора размещения</a:t>
            </a:r>
          </a:p>
        </p:txBody>
      </p:sp>
      <p:sp>
        <p:nvSpPr>
          <p:cNvPr id="4" name="Прямоугольник 3">
            <a:extLst>
              <a:ext uri="{FF2B5EF4-FFF2-40B4-BE49-F238E27FC236}">
                <a16:creationId xmlns:a16="http://schemas.microsoft.com/office/drawing/2014/main" id="{BF258516-4C7A-4E5C-A55F-176780598873}"/>
              </a:ext>
            </a:extLst>
          </p:cNvPr>
          <p:cNvSpPr/>
          <p:nvPr/>
        </p:nvSpPr>
        <p:spPr>
          <a:xfrm>
            <a:off x="569119" y="1936220"/>
            <a:ext cx="9078013" cy="4801314"/>
          </a:xfrm>
          <a:prstGeom prst="rect">
            <a:avLst/>
          </a:prstGeom>
        </p:spPr>
        <p:txBody>
          <a:bodyPr wrap="square">
            <a:spAutoFit/>
          </a:bodyPr>
          <a:lstStyle/>
          <a:p>
            <a:pPr fontAlgn="base"/>
            <a:r>
              <a:rPr lang="ru-RU" dirty="0"/>
              <a:t>Согласно ст. 6 законопроекта № 1194918-8 «О цифровой валюте и цифровых правах»</a:t>
            </a:r>
          </a:p>
          <a:p>
            <a:endParaRPr lang="ru-RU" dirty="0"/>
          </a:p>
          <a:p>
            <a:r>
              <a:rPr lang="ru-RU" dirty="0"/>
              <a:t>Деятельностью цифрового депозитария признается деятельность </a:t>
            </a:r>
            <a:br>
              <a:rPr lang="ru-RU" dirty="0"/>
            </a:br>
            <a:r>
              <a:rPr lang="ru-RU" b="1" dirty="0"/>
              <a:t>по осуществлению учета и перехода прав на цифровую валюту и цифровые права</a:t>
            </a:r>
            <a:r>
              <a:rPr lang="ru-RU" dirty="0"/>
              <a:t>, а также </a:t>
            </a:r>
            <a:r>
              <a:rPr lang="ru-RU" b="1" dirty="0"/>
              <a:t>предоставление доступа к адресам-идентификаторам</a:t>
            </a:r>
            <a:r>
              <a:rPr lang="ru-RU" dirty="0"/>
              <a:t>, на которых учитываются цифровая валюта и цифровые права.</a:t>
            </a:r>
          </a:p>
          <a:p>
            <a:r>
              <a:rPr lang="ru-RU" dirty="0"/>
              <a:t>Деятельность цифрового депозитария вправе осуществлять только организация, включенная в реестр цифровых депозитариев.</a:t>
            </a:r>
          </a:p>
          <a:p>
            <a:endParaRPr lang="ru-RU" dirty="0"/>
          </a:p>
          <a:p>
            <a:r>
              <a:rPr lang="ru-RU" dirty="0"/>
              <a:t>Цифровые права могут быть размещены только на цифровые счета, открытые цифровым депозитарием, который </a:t>
            </a:r>
            <a:r>
              <a:rPr lang="ru-RU" b="1" dirty="0"/>
              <a:t>включен в реестр операторов размещения</a:t>
            </a:r>
            <a:r>
              <a:rPr lang="ru-RU" dirty="0"/>
              <a:t>, и (или) на адреса-идентификаторы в информационной системе на основе распределенного реестра, организованной не в соответствии с российским правом.</a:t>
            </a:r>
          </a:p>
          <a:p>
            <a:endParaRPr lang="ru-RU" dirty="0"/>
          </a:p>
          <a:p>
            <a:endParaRPr lang="ru-RU" dirty="0"/>
          </a:p>
          <a:p>
            <a:endParaRPr lang="ru-RU" dirty="0"/>
          </a:p>
          <a:p>
            <a:endParaRPr lang="ru-RU" dirty="0"/>
          </a:p>
        </p:txBody>
      </p:sp>
    </p:spTree>
    <p:extLst>
      <p:ext uri="{BB962C8B-B14F-4D97-AF65-F5344CB8AC3E}">
        <p14:creationId xmlns:p14="http://schemas.microsoft.com/office/powerpoint/2010/main" val="359130879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7B74BC-31A0-E2CE-97A7-D0614C3BB5C7}"/>
            </a:ext>
          </a:extLst>
        </p:cNvPr>
        <p:cNvGrpSpPr/>
        <p:nvPr/>
      </p:nvGrpSpPr>
      <p:grpSpPr>
        <a:xfrm>
          <a:off x="0" y="0"/>
          <a:ext cx="0" cy="0"/>
          <a:chOff x="0" y="0"/>
          <a:chExt cx="0" cy="0"/>
        </a:xfrm>
      </p:grpSpPr>
      <p:sp>
        <p:nvSpPr>
          <p:cNvPr id="3" name="Заголовок 2">
            <a:extLst>
              <a:ext uri="{FF2B5EF4-FFF2-40B4-BE49-F238E27FC236}">
                <a16:creationId xmlns:a16="http://schemas.microsoft.com/office/drawing/2014/main" id="{11443BE9-B50E-4468-9D86-06BA5675198D}"/>
              </a:ext>
            </a:extLst>
          </p:cNvPr>
          <p:cNvSpPr>
            <a:spLocks noGrp="1"/>
          </p:cNvSpPr>
          <p:nvPr>
            <p:ph type="title"/>
          </p:nvPr>
        </p:nvSpPr>
        <p:spPr>
          <a:xfrm>
            <a:off x="635080" y="634999"/>
            <a:ext cx="6578521" cy="452432"/>
          </a:xfrm>
        </p:spPr>
        <p:txBody>
          <a:bodyPr/>
          <a:lstStyle/>
          <a:p>
            <a:r>
              <a:rPr kumimoji="0" lang="ru-RU" sz="2000" b="1" i="0" u="none" strike="noStrike" kern="0" cap="none" spc="0" normalizeH="0" baseline="0" noProof="0" dirty="0">
                <a:ln>
                  <a:noFill/>
                </a:ln>
                <a:solidFill>
                  <a:srgbClr val="0062D2"/>
                </a:solidFill>
                <a:effectLst/>
                <a:uLnTx/>
                <a:uFillTx/>
                <a:latin typeface="Calibri"/>
                <a:cs typeface="Tahoma"/>
                <a:sym typeface="Tahoma"/>
              </a:rPr>
              <a:t>Какие бывают убытки?</a:t>
            </a:r>
            <a:endParaRPr lang="ru-RU" dirty="0"/>
          </a:p>
        </p:txBody>
      </p:sp>
      <p:sp>
        <p:nvSpPr>
          <p:cNvPr id="4" name="Текст 3">
            <a:extLst>
              <a:ext uri="{FF2B5EF4-FFF2-40B4-BE49-F238E27FC236}">
                <a16:creationId xmlns:a16="http://schemas.microsoft.com/office/drawing/2014/main" id="{7C2B2E70-25F4-8805-6B3E-41F3F03B598B}"/>
              </a:ext>
            </a:extLst>
          </p:cNvPr>
          <p:cNvSpPr>
            <a:spLocks noGrp="1"/>
          </p:cNvSpPr>
          <p:nvPr>
            <p:ph type="body" sz="half" idx="2"/>
          </p:nvPr>
        </p:nvSpPr>
        <p:spPr>
          <a:xfrm>
            <a:off x="1023895" y="2149432"/>
            <a:ext cx="5072105" cy="550863"/>
          </a:xfrm>
        </p:spPr>
        <p:txBody>
          <a:bodyPr>
            <a:noAutofit/>
          </a:bodyPr>
          <a:lstStyle/>
          <a:p>
            <a:pPr lvl="0" algn="just"/>
            <a:r>
              <a:rPr lang="ru-RU" dirty="0">
                <a:solidFill>
                  <a:prstClr val="black"/>
                </a:solidFill>
              </a:rPr>
              <a:t>Это была самая крупная атака в истории бренда. Общий ущерб от инцидента составил около </a:t>
            </a:r>
            <a:r>
              <a:rPr lang="ru-RU" sz="1400" b="1" dirty="0">
                <a:solidFill>
                  <a:prstClr val="black"/>
                </a:solidFill>
              </a:rPr>
              <a:t>48 млн рублей</a:t>
            </a:r>
            <a:r>
              <a:rPr lang="ru-RU" dirty="0">
                <a:solidFill>
                  <a:prstClr val="black"/>
                </a:solidFill>
              </a:rPr>
              <a:t>, включая </a:t>
            </a:r>
            <a:r>
              <a:rPr lang="ru-RU" sz="1400" b="1" dirty="0">
                <a:solidFill>
                  <a:prstClr val="black"/>
                </a:solidFill>
              </a:rPr>
              <a:t>23 млн рублей</a:t>
            </a:r>
            <a:r>
              <a:rPr lang="ru-RU" dirty="0">
                <a:solidFill>
                  <a:prstClr val="black"/>
                </a:solidFill>
              </a:rPr>
              <a:t> убытков от простоя офиса, </a:t>
            </a:r>
            <a:r>
              <a:rPr lang="ru-RU" sz="1400" b="1" dirty="0">
                <a:solidFill>
                  <a:prstClr val="black"/>
                </a:solidFill>
              </a:rPr>
              <a:t>более 20 млн рублей</a:t>
            </a:r>
            <a:r>
              <a:rPr lang="ru-RU" dirty="0">
                <a:solidFill>
                  <a:prstClr val="black"/>
                </a:solidFill>
              </a:rPr>
              <a:t> потерянной выручки из-за двухдневного перебоя в работе магазинов и </a:t>
            </a:r>
            <a:r>
              <a:rPr lang="ru-RU" sz="1400" b="1" dirty="0">
                <a:solidFill>
                  <a:prstClr val="black"/>
                </a:solidFill>
              </a:rPr>
              <a:t>5 млн рублей</a:t>
            </a:r>
            <a:r>
              <a:rPr lang="ru-RU" dirty="0">
                <a:solidFill>
                  <a:prstClr val="black"/>
                </a:solidFill>
              </a:rPr>
              <a:t> на услуги внешних экспертов по кибербезопасности и юристов. 12Storeez сознательно отказался от переговоров с хакерами, руководствуясь принципами компании и понимая риски повторного шантажа. 99%  зашифрованной и удаленной хакерами информации удалось восстановить – благодаря резервному копированию.</a:t>
            </a:r>
          </a:p>
        </p:txBody>
      </p:sp>
      <p:sp>
        <p:nvSpPr>
          <p:cNvPr id="7" name="Текст 6">
            <a:extLst>
              <a:ext uri="{FF2B5EF4-FFF2-40B4-BE49-F238E27FC236}">
                <a16:creationId xmlns:a16="http://schemas.microsoft.com/office/drawing/2014/main" id="{09DF817F-20D0-C99B-0D9F-BAE02AD730E2}"/>
              </a:ext>
            </a:extLst>
          </p:cNvPr>
          <p:cNvSpPr>
            <a:spLocks noGrp="1"/>
          </p:cNvSpPr>
          <p:nvPr>
            <p:ph type="body" sz="quarter" idx="10"/>
          </p:nvPr>
        </p:nvSpPr>
        <p:spPr>
          <a:xfrm>
            <a:off x="94186" y="1639856"/>
            <a:ext cx="1081787" cy="403357"/>
          </a:xfrm>
        </p:spPr>
        <p:txBody>
          <a:bodyPr/>
          <a:lstStyle/>
          <a:p>
            <a:r>
              <a:rPr lang="ru-RU" sz="1600" b="0" dirty="0"/>
              <a:t>Июнь 2025 </a:t>
            </a:r>
          </a:p>
        </p:txBody>
      </p:sp>
      <p:sp>
        <p:nvSpPr>
          <p:cNvPr id="24" name="Текст 23">
            <a:extLst>
              <a:ext uri="{FF2B5EF4-FFF2-40B4-BE49-F238E27FC236}">
                <a16:creationId xmlns:a16="http://schemas.microsoft.com/office/drawing/2014/main" id="{30A672F2-DFBA-5D35-AEEC-864FA7F7994D}"/>
              </a:ext>
            </a:extLst>
          </p:cNvPr>
          <p:cNvSpPr>
            <a:spLocks noGrp="1"/>
          </p:cNvSpPr>
          <p:nvPr>
            <p:ph type="body" sz="quarter" idx="17"/>
          </p:nvPr>
        </p:nvSpPr>
        <p:spPr>
          <a:xfrm>
            <a:off x="1023895" y="1518309"/>
            <a:ext cx="4451350" cy="865817"/>
          </a:xfrm>
        </p:spPr>
        <p:txBody>
          <a:bodyPr>
            <a:normAutofit/>
          </a:bodyPr>
          <a:lstStyle/>
          <a:p>
            <a:pPr lvl="0"/>
            <a:r>
              <a:rPr lang="ru-RU" sz="1600" dirty="0">
                <a:solidFill>
                  <a:prstClr val="black"/>
                </a:solidFill>
              </a:rPr>
              <a:t>Хакерская атака на сеть магазинов </a:t>
            </a:r>
            <a:r>
              <a:rPr lang="en-US" sz="1600" dirty="0">
                <a:solidFill>
                  <a:prstClr val="black"/>
                </a:solidFill>
              </a:rPr>
              <a:t>12Storeez</a:t>
            </a:r>
            <a:endParaRPr lang="ru-RU" sz="1600" dirty="0">
              <a:solidFill>
                <a:prstClr val="black"/>
              </a:solidFill>
            </a:endParaRPr>
          </a:p>
        </p:txBody>
      </p:sp>
      <p:sp>
        <p:nvSpPr>
          <p:cNvPr id="25" name="Текст 24">
            <a:extLst>
              <a:ext uri="{FF2B5EF4-FFF2-40B4-BE49-F238E27FC236}">
                <a16:creationId xmlns:a16="http://schemas.microsoft.com/office/drawing/2014/main" id="{7F68725A-E4BF-3777-1E40-E595672495E5}"/>
              </a:ext>
            </a:extLst>
          </p:cNvPr>
          <p:cNvSpPr>
            <a:spLocks noGrp="1"/>
          </p:cNvSpPr>
          <p:nvPr>
            <p:ph type="body" sz="half" idx="18"/>
          </p:nvPr>
        </p:nvSpPr>
        <p:spPr>
          <a:xfrm>
            <a:off x="6756417" y="4620033"/>
            <a:ext cx="5072106" cy="550863"/>
          </a:xfrm>
        </p:spPr>
        <p:txBody>
          <a:bodyPr>
            <a:noAutofit/>
          </a:bodyPr>
          <a:lstStyle/>
          <a:p>
            <a:pPr lvl="0" algn="just"/>
            <a:r>
              <a:rPr lang="ru-RU" dirty="0">
                <a:solidFill>
                  <a:prstClr val="black"/>
                </a:solidFill>
              </a:rPr>
              <a:t>Крупная российская транспортная компания ПЭК столкнулась с масштабным компьютерным сбоем, который серьезно затронул ее операционную деятельность. Итогом сбоя стали: </a:t>
            </a:r>
            <a:r>
              <a:rPr lang="ru-RU" dirty="0"/>
              <a:t>масштабный кризис недоверия (огромные репутационные потери), логистический паралич — «пустые прогоны», потери из-за простоя, которые легли на плечи клиентов, срыв контрактов, большое количество досудебных претензий, потенциальная утечка персональных данных  клиентов.</a:t>
            </a:r>
            <a:endParaRPr lang="ru-RU" dirty="0">
              <a:solidFill>
                <a:prstClr val="black"/>
              </a:solidFill>
            </a:endParaRPr>
          </a:p>
        </p:txBody>
      </p:sp>
      <p:sp>
        <p:nvSpPr>
          <p:cNvPr id="26" name="Текст 25">
            <a:extLst>
              <a:ext uri="{FF2B5EF4-FFF2-40B4-BE49-F238E27FC236}">
                <a16:creationId xmlns:a16="http://schemas.microsoft.com/office/drawing/2014/main" id="{03DE76D7-0079-A18E-7D8F-C94A5384C4E5}"/>
              </a:ext>
            </a:extLst>
          </p:cNvPr>
          <p:cNvSpPr>
            <a:spLocks noGrp="1"/>
          </p:cNvSpPr>
          <p:nvPr>
            <p:ph type="body" sz="quarter" idx="19"/>
          </p:nvPr>
        </p:nvSpPr>
        <p:spPr>
          <a:xfrm>
            <a:off x="6716757" y="4153307"/>
            <a:ext cx="5386399" cy="466725"/>
          </a:xfrm>
        </p:spPr>
        <p:txBody>
          <a:bodyPr>
            <a:noAutofit/>
          </a:bodyPr>
          <a:lstStyle/>
          <a:p>
            <a:r>
              <a:rPr lang="ru-RU" sz="1600" dirty="0"/>
              <a:t>Сбой в работе транспортной компании ПЭК</a:t>
            </a:r>
          </a:p>
        </p:txBody>
      </p:sp>
      <p:sp>
        <p:nvSpPr>
          <p:cNvPr id="29" name="Текст 28">
            <a:extLst>
              <a:ext uri="{FF2B5EF4-FFF2-40B4-BE49-F238E27FC236}">
                <a16:creationId xmlns:a16="http://schemas.microsoft.com/office/drawing/2014/main" id="{144F0E76-AFA6-33EB-D07E-014C6DF4513C}"/>
              </a:ext>
            </a:extLst>
          </p:cNvPr>
          <p:cNvSpPr>
            <a:spLocks noGrp="1"/>
          </p:cNvSpPr>
          <p:nvPr>
            <p:ph type="body" sz="half" idx="22"/>
          </p:nvPr>
        </p:nvSpPr>
        <p:spPr>
          <a:xfrm>
            <a:off x="1023895" y="4767060"/>
            <a:ext cx="5070167" cy="550863"/>
          </a:xfrm>
        </p:spPr>
        <p:txBody>
          <a:bodyPr>
            <a:noAutofit/>
          </a:bodyPr>
          <a:lstStyle/>
          <a:p>
            <a:pPr lvl="0" algn="just"/>
            <a:r>
              <a:rPr lang="ru-RU" dirty="0">
                <a:solidFill>
                  <a:prstClr val="black"/>
                </a:solidFill>
              </a:rPr>
              <a:t>Атака была заранее спланирована и парализовала работу тысяч магазинов по всей России, а также онлайн-сервисы. Сайт и личные кабинеты пользователей стали недоступны, обработка заказов остановилась. Прямые убытки от простоя магазинов оценивались в </a:t>
            </a:r>
            <a:r>
              <a:rPr lang="ru-RU" sz="1400" b="1" dirty="0">
                <a:solidFill>
                  <a:prstClr val="black"/>
                </a:solidFill>
              </a:rPr>
              <a:t>1,5 млрд рублей. </a:t>
            </a:r>
            <a:r>
              <a:rPr lang="ru-RU" dirty="0">
                <a:solidFill>
                  <a:prstClr val="black"/>
                </a:solidFill>
              </a:rPr>
              <a:t>При подтверждении утечки данных компания могла заплатить штраф до </a:t>
            </a:r>
            <a:r>
              <a:rPr lang="ru-RU" sz="1400" b="1" dirty="0">
                <a:solidFill>
                  <a:prstClr val="black"/>
                </a:solidFill>
              </a:rPr>
              <a:t>860 млн рублей </a:t>
            </a:r>
            <a:r>
              <a:rPr lang="ru-RU" dirty="0">
                <a:solidFill>
                  <a:prstClr val="black"/>
                </a:solidFill>
              </a:rPr>
              <a:t>по закону о персональных данных .</a:t>
            </a:r>
          </a:p>
        </p:txBody>
      </p:sp>
      <p:sp>
        <p:nvSpPr>
          <p:cNvPr id="31" name="Текст 30">
            <a:extLst>
              <a:ext uri="{FF2B5EF4-FFF2-40B4-BE49-F238E27FC236}">
                <a16:creationId xmlns:a16="http://schemas.microsoft.com/office/drawing/2014/main" id="{3C4D3F1E-1D76-A7C4-E5AB-27ED585F8AC5}"/>
              </a:ext>
            </a:extLst>
          </p:cNvPr>
          <p:cNvSpPr>
            <a:spLocks noGrp="1"/>
          </p:cNvSpPr>
          <p:nvPr>
            <p:ph type="body" sz="quarter" idx="24"/>
          </p:nvPr>
        </p:nvSpPr>
        <p:spPr>
          <a:xfrm>
            <a:off x="1023895" y="4386670"/>
            <a:ext cx="4451350" cy="466725"/>
          </a:xfrm>
        </p:spPr>
        <p:txBody>
          <a:bodyPr>
            <a:noAutofit/>
          </a:bodyPr>
          <a:lstStyle/>
          <a:p>
            <a:pPr lvl="0"/>
            <a:r>
              <a:rPr lang="ru-RU" sz="1600" dirty="0">
                <a:solidFill>
                  <a:prstClr val="black"/>
                </a:solidFill>
              </a:rPr>
              <a:t>Атака на сеть «</a:t>
            </a:r>
            <a:r>
              <a:rPr lang="ru-RU" sz="1600" dirty="0" err="1">
                <a:solidFill>
                  <a:prstClr val="black"/>
                </a:solidFill>
              </a:rPr>
              <a:t>Винлаб</a:t>
            </a:r>
            <a:r>
              <a:rPr lang="ru-RU" sz="1600" dirty="0">
                <a:solidFill>
                  <a:prstClr val="black"/>
                </a:solidFill>
              </a:rPr>
              <a:t>»</a:t>
            </a:r>
          </a:p>
        </p:txBody>
      </p:sp>
      <p:sp>
        <p:nvSpPr>
          <p:cNvPr id="34" name="Текст 33">
            <a:extLst>
              <a:ext uri="{FF2B5EF4-FFF2-40B4-BE49-F238E27FC236}">
                <a16:creationId xmlns:a16="http://schemas.microsoft.com/office/drawing/2014/main" id="{59FE659F-D1A5-0F37-C043-F9BE1E4D349F}"/>
              </a:ext>
            </a:extLst>
          </p:cNvPr>
          <p:cNvSpPr>
            <a:spLocks noGrp="1"/>
          </p:cNvSpPr>
          <p:nvPr>
            <p:ph type="body" sz="half" idx="27"/>
          </p:nvPr>
        </p:nvSpPr>
        <p:spPr>
          <a:xfrm>
            <a:off x="6756417" y="2149441"/>
            <a:ext cx="4866934" cy="550863"/>
          </a:xfrm>
        </p:spPr>
        <p:txBody>
          <a:bodyPr>
            <a:noAutofit/>
          </a:bodyPr>
          <a:lstStyle/>
          <a:p>
            <a:pPr algn="just"/>
            <a:r>
              <a:rPr lang="ru-RU" dirty="0"/>
              <a:t>12 ноября была зафиксирована масштабная кибератака на ИТ-системы ВСК. Проблемы коснулись как сайта, так и мобильного приложения, а также электронной почты и внутренних ИТ-инструментов. Известно, что масштабы сбоя привели к дестабилизации клиентского обслуживания на всех уровнях. На фоне отключения цифровых ресурсов отдельной проблемой стал всплеск фишинга. Характер атаки при этом раскрыт не был.</a:t>
            </a:r>
          </a:p>
        </p:txBody>
      </p:sp>
      <p:sp>
        <p:nvSpPr>
          <p:cNvPr id="35" name="Текст 34">
            <a:extLst>
              <a:ext uri="{FF2B5EF4-FFF2-40B4-BE49-F238E27FC236}">
                <a16:creationId xmlns:a16="http://schemas.microsoft.com/office/drawing/2014/main" id="{5B661546-FB7D-33D9-B628-AEDCAC487E6A}"/>
              </a:ext>
            </a:extLst>
          </p:cNvPr>
          <p:cNvSpPr>
            <a:spLocks noGrp="1"/>
          </p:cNvSpPr>
          <p:nvPr>
            <p:ph type="body" sz="quarter" idx="28"/>
          </p:nvPr>
        </p:nvSpPr>
        <p:spPr>
          <a:xfrm>
            <a:off x="6756417" y="1520308"/>
            <a:ext cx="4451350" cy="806735"/>
          </a:xfrm>
        </p:spPr>
        <p:txBody>
          <a:bodyPr>
            <a:normAutofit fontScale="85000" lnSpcReduction="20000"/>
          </a:bodyPr>
          <a:lstStyle/>
          <a:p>
            <a:r>
              <a:rPr lang="ru-RU" dirty="0"/>
              <a:t>Хакерская атака на страховую компанию ВСК</a:t>
            </a:r>
          </a:p>
        </p:txBody>
      </p:sp>
      <p:sp>
        <p:nvSpPr>
          <p:cNvPr id="30" name="Текст 29">
            <a:extLst>
              <a:ext uri="{FF2B5EF4-FFF2-40B4-BE49-F238E27FC236}">
                <a16:creationId xmlns:a16="http://schemas.microsoft.com/office/drawing/2014/main" id="{64EE7FFB-4C1E-B236-5F03-E83788EE995B}"/>
              </a:ext>
            </a:extLst>
          </p:cNvPr>
          <p:cNvSpPr>
            <a:spLocks noGrp="1"/>
          </p:cNvSpPr>
          <p:nvPr>
            <p:ph type="body" sz="quarter" idx="23"/>
          </p:nvPr>
        </p:nvSpPr>
        <p:spPr>
          <a:xfrm>
            <a:off x="151824" y="4530297"/>
            <a:ext cx="1081787" cy="403357"/>
          </a:xfrm>
        </p:spPr>
        <p:txBody>
          <a:bodyPr/>
          <a:lstStyle/>
          <a:p>
            <a:r>
              <a:rPr lang="ru-RU" sz="1600" b="0" dirty="0"/>
              <a:t>Июль 2025 </a:t>
            </a:r>
          </a:p>
        </p:txBody>
      </p:sp>
      <p:sp>
        <p:nvSpPr>
          <p:cNvPr id="14" name="Текст 29">
            <a:extLst>
              <a:ext uri="{FF2B5EF4-FFF2-40B4-BE49-F238E27FC236}">
                <a16:creationId xmlns:a16="http://schemas.microsoft.com/office/drawing/2014/main" id="{50194916-EC59-4AD2-B469-99F66D91C3AB}"/>
              </a:ext>
            </a:extLst>
          </p:cNvPr>
          <p:cNvSpPr txBox="1">
            <a:spLocks/>
          </p:cNvSpPr>
          <p:nvPr/>
        </p:nvSpPr>
        <p:spPr>
          <a:xfrm>
            <a:off x="6004248" y="1639856"/>
            <a:ext cx="1081787" cy="312478"/>
          </a:xfrm>
          <a:prstGeom prst="rect">
            <a:avLst/>
          </a:prstGeom>
        </p:spPr>
        <p:txBody>
          <a:bodyPr wrap="square" lIns="0" tIns="0" rIns="0" bIns="90000">
            <a:spAutoFit/>
          </a:bodyPr>
          <a:lstStyle>
            <a:lvl1pPr marL="0" indent="0" algn="r" defTabSz="914400" rtl="0" eaLnBrk="1" latinLnBrk="0" hangingPunct="1">
              <a:lnSpc>
                <a:spcPct val="90000"/>
              </a:lnSpc>
              <a:spcBef>
                <a:spcPts val="1000"/>
              </a:spcBef>
              <a:buFont typeface="Arial" panose="020B0604020202020204" pitchFamily="34" charset="0"/>
              <a:buNone/>
              <a:defRPr sz="5400" b="1" i="0" kern="1200" spc="-300">
                <a:solidFill>
                  <a:srgbClr val="0062D2"/>
                </a:solidFill>
                <a:latin typeface="IngoStem Bold" panose="020B0503020203020204" pitchFamily="34" charset="0"/>
                <a:ea typeface="IngoStem Bold" panose="020B0503020203020204" pitchFamily="34" charset="0"/>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5400" kern="1200">
                <a:solidFill>
                  <a:schemeClr val="tx1"/>
                </a:solidFill>
                <a:latin typeface="IngoStem" panose="020B0503020203020204" pitchFamily="34" charset="0"/>
                <a:ea typeface="IngoStem" panose="020B0503020203020204" pitchFamily="34" charset="0"/>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5400" kern="1200">
                <a:solidFill>
                  <a:schemeClr val="tx1"/>
                </a:solidFill>
                <a:latin typeface="IngoStem" panose="020B0503020203020204" pitchFamily="34" charset="0"/>
                <a:ea typeface="IngoStem" panose="020B0503020203020204" pitchFamily="34" charset="0"/>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5400" kern="1200">
                <a:solidFill>
                  <a:schemeClr val="tx1"/>
                </a:solidFill>
                <a:latin typeface="IngoStem" panose="020B0503020203020204" pitchFamily="34" charset="0"/>
                <a:ea typeface="IngoStem" panose="020B0503020203020204" pitchFamily="34" charset="0"/>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5400" kern="1200">
                <a:solidFill>
                  <a:schemeClr val="tx1"/>
                </a:solidFill>
                <a:latin typeface="IngoStem" panose="020B0503020203020204" pitchFamily="34" charset="0"/>
                <a:ea typeface="IngoStem" panose="020B0503020203020204" pitchFamily="34"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457200">
              <a:spcBef>
                <a:spcPts val="500"/>
              </a:spcBef>
            </a:pPr>
            <a:r>
              <a:rPr lang="ru-RU" sz="1600" b="0" spc="-150" dirty="0"/>
              <a:t>Ноябрь 2025</a:t>
            </a:r>
          </a:p>
        </p:txBody>
      </p:sp>
    </p:spTree>
    <p:extLst>
      <p:ext uri="{BB962C8B-B14F-4D97-AF65-F5344CB8AC3E}">
        <p14:creationId xmlns:p14="http://schemas.microsoft.com/office/powerpoint/2010/main" val="188759193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49E4D1-ACE0-F5B5-9A4C-A562357E9354}"/>
            </a:ext>
          </a:extLst>
        </p:cNvPr>
        <p:cNvGrpSpPr/>
        <p:nvPr/>
      </p:nvGrpSpPr>
      <p:grpSpPr>
        <a:xfrm>
          <a:off x="0" y="0"/>
          <a:ext cx="0" cy="0"/>
          <a:chOff x="0" y="0"/>
          <a:chExt cx="0" cy="0"/>
        </a:xfrm>
      </p:grpSpPr>
      <p:graphicFrame>
        <p:nvGraphicFramePr>
          <p:cNvPr id="13" name="Объект 12" hidden="1">
            <a:extLst>
              <a:ext uri="{FF2B5EF4-FFF2-40B4-BE49-F238E27FC236}">
                <a16:creationId xmlns:a16="http://schemas.microsoft.com/office/drawing/2014/main" id="{8F3A5E9B-C752-8B3C-4C93-96A732743E88}"/>
              </a:ext>
            </a:extLst>
          </p:cNvPr>
          <p:cNvGraphicFramePr>
            <a:graphicFrameLocks noChangeAspect="1"/>
          </p:cNvGraphicFramePr>
          <p:nvPr>
            <p:custDataLst>
              <p:tags r:id="rId2"/>
            </p:custDataLst>
          </p:nvPr>
        </p:nvGraphicFramePr>
        <p:xfrm>
          <a:off x="2118" y="2118"/>
          <a:ext cx="2117" cy="2117"/>
        </p:xfrm>
        <a:graphic>
          <a:graphicData uri="http://schemas.openxmlformats.org/presentationml/2006/ole">
            <mc:AlternateContent xmlns:mc="http://schemas.openxmlformats.org/markup-compatibility/2006">
              <mc:Choice xmlns:v="urn:schemas-microsoft-com:vml" Requires="v">
                <p:oleObj spid="_x0000_s11267" name="Слайд think-cell" r:id="rId4" imgW="383" imgH="384" progId="TCLayout.ActiveDocument.1">
                  <p:embed/>
                </p:oleObj>
              </mc:Choice>
              <mc:Fallback>
                <p:oleObj name="Слайд think-cell" r:id="rId4" imgW="383" imgH="384" progId="TCLayout.ActiveDocument.1">
                  <p:embed/>
                  <p:pic>
                    <p:nvPicPr>
                      <p:cNvPr id="13" name="Объект 12" hidden="1">
                        <a:extLst>
                          <a:ext uri="{FF2B5EF4-FFF2-40B4-BE49-F238E27FC236}">
                            <a16:creationId xmlns:a16="http://schemas.microsoft.com/office/drawing/2014/main" id="{301A09FD-F3D7-95AB-ECD7-B119E91D2004}"/>
                          </a:ext>
                        </a:extLst>
                      </p:cNvPr>
                      <p:cNvPicPr/>
                      <p:nvPr/>
                    </p:nvPicPr>
                    <p:blipFill>
                      <a:blip r:embed="rId5"/>
                      <a:stretch>
                        <a:fillRect/>
                      </a:stretch>
                    </p:blipFill>
                    <p:spPr>
                      <a:xfrm>
                        <a:off x="2118" y="2118"/>
                        <a:ext cx="2117" cy="2117"/>
                      </a:xfrm>
                      <a:prstGeom prst="rect">
                        <a:avLst/>
                      </a:prstGeom>
                    </p:spPr>
                  </p:pic>
                </p:oleObj>
              </mc:Fallback>
            </mc:AlternateContent>
          </a:graphicData>
        </a:graphic>
      </p:graphicFrame>
      <p:sp>
        <p:nvSpPr>
          <p:cNvPr id="2" name="TextBox 1">
            <a:extLst>
              <a:ext uri="{FF2B5EF4-FFF2-40B4-BE49-F238E27FC236}">
                <a16:creationId xmlns:a16="http://schemas.microsoft.com/office/drawing/2014/main" id="{0DDAA02E-0D94-D9BA-916E-34A5ACAE03B6}"/>
              </a:ext>
            </a:extLst>
          </p:cNvPr>
          <p:cNvSpPr txBox="1"/>
          <p:nvPr/>
        </p:nvSpPr>
        <p:spPr>
          <a:xfrm>
            <a:off x="262393" y="7331103"/>
            <a:ext cx="184731" cy="276999"/>
          </a:xfrm>
          <a:prstGeom prst="rect">
            <a:avLst/>
          </a:prstGeom>
          <a:noFill/>
        </p:spPr>
        <p:txBody>
          <a:bodyPr wrap="none" rtlCol="0">
            <a:spAutoFit/>
          </a:bodyPr>
          <a:lstStyle/>
          <a:p>
            <a:pPr marL="0" marR="0" lvl="0" indent="0" algn="l" defTabSz="914400" rtl="0" eaLnBrk="1" fontAlgn="auto" latinLnBrk="0" hangingPunct="0">
              <a:lnSpc>
                <a:spcPct val="100000"/>
              </a:lnSpc>
              <a:spcBef>
                <a:spcPts val="0"/>
              </a:spcBef>
              <a:spcAft>
                <a:spcPts val="0"/>
              </a:spcAft>
              <a:buClrTx/>
              <a:buSzTx/>
              <a:buFontTx/>
              <a:buNone/>
              <a:tabLst/>
              <a:defRPr/>
            </a:pPr>
            <a:endParaRPr kumimoji="0" lang="en-RU" sz="1200" b="0" i="0" u="none" strike="noStrike" kern="0" cap="none" spc="0" normalizeH="0" baseline="0" noProof="0" dirty="0">
              <a:ln>
                <a:noFill/>
              </a:ln>
              <a:solidFill>
                <a:srgbClr val="0947BA"/>
              </a:solidFill>
              <a:effectLst/>
              <a:uLnTx/>
              <a:uFillTx/>
              <a:latin typeface="Calibri"/>
              <a:cs typeface="Calibri"/>
              <a:sym typeface="Calibri"/>
            </a:endParaRPr>
          </a:p>
        </p:txBody>
      </p:sp>
      <p:sp>
        <p:nvSpPr>
          <p:cNvPr id="14" name="Номер слайда">
            <a:extLst>
              <a:ext uri="{FF2B5EF4-FFF2-40B4-BE49-F238E27FC236}">
                <a16:creationId xmlns:a16="http://schemas.microsoft.com/office/drawing/2014/main" id="{9394A79C-108D-CD9C-8C85-266EF7675F45}"/>
              </a:ext>
            </a:extLst>
          </p:cNvPr>
          <p:cNvSpPr txBox="1">
            <a:spLocks noGrp="1"/>
          </p:cNvSpPr>
          <p:nvPr>
            <p:ph type="sldNum" sz="quarter" idx="4294967295"/>
          </p:nvPr>
        </p:nvSpPr>
        <p:spPr>
          <a:xfrm>
            <a:off x="11645958" y="6419715"/>
            <a:ext cx="173471" cy="243841"/>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nchor="t"/>
          <a:lstStyle>
            <a:lvl1pPr algn="l">
              <a:defRPr sz="1000">
                <a:solidFill>
                  <a:srgbClr val="A6A6A6"/>
                </a:solidFill>
                <a:latin typeface="Tahoma"/>
                <a:ea typeface="Tahoma"/>
                <a:cs typeface="Tahoma"/>
                <a:sym typeface="Tahoma"/>
              </a:defRPr>
            </a:lvl1pPr>
          </a:lstStyle>
          <a:p>
            <a:pPr marL="0" marR="0" lvl="0" indent="0" algn="l" defTabSz="914400" rtl="0" eaLnBrk="1" fontAlgn="auto" latinLnBrk="0" hangingPunct="0">
              <a:lnSpc>
                <a:spcPct val="100000"/>
              </a:lnSpc>
              <a:spcBef>
                <a:spcPts val="0"/>
              </a:spcBef>
              <a:spcAft>
                <a:spcPts val="0"/>
              </a:spcAft>
              <a:buClrTx/>
              <a:buSzTx/>
              <a:buFontTx/>
              <a:buNone/>
              <a:tabLst/>
              <a:defRPr/>
            </a:pPr>
            <a:fld id="{86CB4B4D-7CA3-9044-876B-883B54F8677D}" type="slidenum">
              <a:rPr kumimoji="0" sz="1000" b="0" i="0" u="none" strike="noStrike" kern="0" cap="none" spc="0" normalizeH="0" baseline="0" noProof="0">
                <a:ln>
                  <a:noFill/>
                </a:ln>
                <a:solidFill>
                  <a:srgbClr val="A6A6A6"/>
                </a:solidFill>
                <a:effectLst/>
                <a:uLnTx/>
                <a:uFillTx/>
                <a:latin typeface="IngoStem Light" panose="020B0503020203020204" pitchFamily="34" charset="-52"/>
                <a:ea typeface="IngoStem Light" panose="020B0503020203020204" pitchFamily="34" charset="-52"/>
                <a:cs typeface="Tahoma"/>
                <a:sym typeface="Tahoma"/>
              </a:rPr>
              <a:pPr marL="0" marR="0" lvl="0" indent="0" algn="l" defTabSz="914400" rtl="0" eaLnBrk="1" fontAlgn="auto" latinLnBrk="0" hangingPunct="0">
                <a:lnSpc>
                  <a:spcPct val="100000"/>
                </a:lnSpc>
                <a:spcBef>
                  <a:spcPts val="0"/>
                </a:spcBef>
                <a:spcAft>
                  <a:spcPts val="0"/>
                </a:spcAft>
                <a:buClrTx/>
                <a:buSzTx/>
                <a:buFontTx/>
                <a:buNone/>
                <a:tabLst/>
                <a:defRPr/>
              </a:pPr>
              <a:t>21</a:t>
            </a:fld>
            <a:endParaRPr kumimoji="0" sz="1000" b="0" i="0" u="none" strike="noStrike" kern="0" cap="none" spc="0" normalizeH="0" baseline="0" noProof="0">
              <a:ln>
                <a:noFill/>
              </a:ln>
              <a:solidFill>
                <a:srgbClr val="A6A6A6"/>
              </a:solidFill>
              <a:effectLst/>
              <a:uLnTx/>
              <a:uFillTx/>
              <a:latin typeface="IngoStem Light" panose="020B0503020203020204" pitchFamily="34" charset="-52"/>
              <a:ea typeface="IngoStem Light" panose="020B0503020203020204" pitchFamily="34" charset="-52"/>
              <a:cs typeface="Tahoma"/>
              <a:sym typeface="Tahoma"/>
            </a:endParaRPr>
          </a:p>
        </p:txBody>
      </p:sp>
      <p:sp>
        <p:nvSpPr>
          <p:cNvPr id="16" name="Прямая соединительная линия 5">
            <a:extLst>
              <a:ext uri="{FF2B5EF4-FFF2-40B4-BE49-F238E27FC236}">
                <a16:creationId xmlns:a16="http://schemas.microsoft.com/office/drawing/2014/main" id="{C767345A-3D42-CA52-14D1-3E96FEC250E3}"/>
              </a:ext>
            </a:extLst>
          </p:cNvPr>
          <p:cNvSpPr/>
          <p:nvPr/>
        </p:nvSpPr>
        <p:spPr>
          <a:xfrm>
            <a:off x="11645958" y="6460945"/>
            <a:ext cx="1" cy="180976"/>
          </a:xfrm>
          <a:prstGeom prst="line">
            <a:avLst/>
          </a:prstGeom>
          <a:ln w="6350">
            <a:solidFill>
              <a:srgbClr val="A6A6A6"/>
            </a:solidFill>
            <a:miter/>
          </a:ln>
        </p:spPr>
        <p:txBody>
          <a:bodyPr lIns="45719" rIns="45719"/>
          <a:lstStyle/>
          <a:p>
            <a:pPr marL="0" marR="0" lvl="0" indent="0" algn="l" defTabSz="914400" rtl="0" eaLnBrk="1" fontAlgn="auto" latinLnBrk="0" hangingPunct="0">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rgbClr val="0947BA"/>
              </a:solidFill>
              <a:effectLst/>
              <a:uLnTx/>
              <a:uFillTx/>
              <a:latin typeface="Calibri"/>
              <a:cs typeface="Calibri"/>
              <a:sym typeface="Calibri"/>
            </a:endParaRPr>
          </a:p>
        </p:txBody>
      </p:sp>
      <p:sp>
        <p:nvSpPr>
          <p:cNvPr id="17" name="Заголовок 17">
            <a:extLst>
              <a:ext uri="{FF2B5EF4-FFF2-40B4-BE49-F238E27FC236}">
                <a16:creationId xmlns:a16="http://schemas.microsoft.com/office/drawing/2014/main" id="{D32AD66F-319D-6D7E-3114-C96B6F29FC7C}"/>
              </a:ext>
            </a:extLst>
          </p:cNvPr>
          <p:cNvSpPr txBox="1">
            <a:spLocks/>
          </p:cNvSpPr>
          <p:nvPr/>
        </p:nvSpPr>
        <p:spPr>
          <a:xfrm>
            <a:off x="569119" y="421727"/>
            <a:ext cx="9418441" cy="492444"/>
          </a:xfrm>
          <a:prstGeom prst="rect">
            <a:avLst/>
          </a:prstGeom>
        </p:spPr>
        <p:txBody>
          <a:bodyPr vert="horz" lIns="0" tIns="0" rIns="0" bIns="0" rtlCol="0" anchor="t">
            <a:noAutofit/>
          </a:bodyPr>
          <a:lstStyle>
            <a:lvl1pPr algn="l" defTabSz="914377" rtl="0" eaLnBrk="1" latinLnBrk="0" hangingPunct="1">
              <a:lnSpc>
                <a:spcPct val="90000"/>
              </a:lnSpc>
              <a:spcBef>
                <a:spcPct val="0"/>
              </a:spcBef>
              <a:buNone/>
              <a:defRPr sz="2400" b="1" kern="1200" baseline="0">
                <a:solidFill>
                  <a:schemeClr val="tx2"/>
                </a:solidFill>
                <a:latin typeface="+mj-lt"/>
                <a:ea typeface="+mj-ea"/>
                <a:cs typeface="+mj-cs"/>
              </a:defRPr>
            </a:lvl1pPr>
          </a:lstStyle>
          <a:p>
            <a:pPr marL="0" marR="0" lvl="0" indent="0" algn="just" defTabSz="914377" rtl="0" eaLnBrk="1" fontAlgn="auto" latinLnBrk="0" hangingPunct="1">
              <a:lnSpc>
                <a:spcPct val="90000"/>
              </a:lnSpc>
              <a:spcBef>
                <a:spcPct val="0"/>
              </a:spcBef>
              <a:spcAft>
                <a:spcPts val="0"/>
              </a:spcAft>
              <a:buClrTx/>
              <a:buSzTx/>
              <a:buFontTx/>
              <a:buNone/>
              <a:tabLst/>
              <a:defRPr/>
            </a:pPr>
            <a:r>
              <a:rPr kumimoji="0" lang="ru-RU" sz="2000" b="1" i="0" u="none" strike="noStrike" kern="1200" cap="none" spc="0" normalizeH="0" baseline="0" noProof="0" dirty="0">
                <a:ln>
                  <a:noFill/>
                </a:ln>
                <a:solidFill>
                  <a:srgbClr val="1A51A4"/>
                </a:solidFill>
                <a:effectLst/>
                <a:uLnTx/>
                <a:uFillTx/>
                <a:latin typeface="Helvetica"/>
                <a:cs typeface="Times New Roman" panose="02020603050405020304" pitchFamily="18" charset="0"/>
                <a:sym typeface="Calibri"/>
              </a:rPr>
              <a:t>Страхование рисков </a:t>
            </a:r>
            <a:r>
              <a:rPr lang="ru-RU" sz="2000" dirty="0">
                <a:solidFill>
                  <a:srgbClr val="1A51A4"/>
                </a:solidFill>
                <a:latin typeface="Helvetica"/>
                <a:cs typeface="Times New Roman" panose="02020603050405020304" pitchFamily="18" charset="0"/>
              </a:rPr>
              <a:t>регистраторов и спецдепозитариев</a:t>
            </a:r>
            <a:endParaRPr kumimoji="0" lang="ru-RU" sz="2000" b="1" i="0" u="none" strike="noStrike" kern="1200" cap="none" spc="0" normalizeH="0" baseline="0" noProof="0" dirty="0">
              <a:ln>
                <a:noFill/>
              </a:ln>
              <a:solidFill>
                <a:srgbClr val="1A51A4"/>
              </a:solidFill>
              <a:effectLst/>
              <a:uLnTx/>
              <a:uFillTx/>
              <a:latin typeface="Helvetica"/>
              <a:cs typeface="Times New Roman" panose="02020603050405020304" pitchFamily="18" charset="0"/>
              <a:sym typeface="Calibri"/>
            </a:endParaRPr>
          </a:p>
        </p:txBody>
      </p:sp>
      <p:sp>
        <p:nvSpPr>
          <p:cNvPr id="4" name="Прямоугольник 3">
            <a:extLst>
              <a:ext uri="{FF2B5EF4-FFF2-40B4-BE49-F238E27FC236}">
                <a16:creationId xmlns:a16="http://schemas.microsoft.com/office/drawing/2014/main" id="{88801DB3-3D63-CB74-EEEF-78AAE8FF8DED}"/>
              </a:ext>
            </a:extLst>
          </p:cNvPr>
          <p:cNvSpPr/>
          <p:nvPr/>
        </p:nvSpPr>
        <p:spPr>
          <a:xfrm>
            <a:off x="569119" y="1201078"/>
            <a:ext cx="9078013" cy="5909310"/>
          </a:xfrm>
          <a:prstGeom prst="rect">
            <a:avLst/>
          </a:prstGeom>
        </p:spPr>
        <p:txBody>
          <a:bodyPr wrap="square">
            <a:spAutoFit/>
          </a:bodyPr>
          <a:lstStyle/>
          <a:p>
            <a:pPr marL="0" marR="0" lvl="0" indent="0" algn="l" defTabSz="914400" rtl="0" eaLnBrk="1" fontAlgn="base" latinLnBrk="0" hangingPunct="0">
              <a:lnSpc>
                <a:spcPct val="100000"/>
              </a:lnSpc>
              <a:spcBef>
                <a:spcPts val="0"/>
              </a:spcBef>
              <a:spcAft>
                <a:spcPts val="0"/>
              </a:spcAft>
              <a:buClrTx/>
              <a:buSzTx/>
              <a:buFontTx/>
              <a:buNone/>
              <a:tabLst/>
              <a:defRPr/>
            </a:pPr>
            <a:r>
              <a:rPr kumimoji="0" lang="ru-RU" sz="1800" b="0" i="0" u="none" strike="noStrike" kern="0" cap="none" spc="0" normalizeH="0" baseline="0" noProof="0" dirty="0">
                <a:ln>
                  <a:noFill/>
                </a:ln>
                <a:solidFill>
                  <a:srgbClr val="0947BA"/>
                </a:solidFill>
                <a:effectLst/>
                <a:uLnTx/>
                <a:uFillTx/>
                <a:latin typeface="Calibri"/>
                <a:cs typeface="Calibri"/>
                <a:sym typeface="Calibri"/>
              </a:rPr>
              <a:t>Для регистраторов </a:t>
            </a:r>
            <a:r>
              <a:rPr lang="ru-RU" dirty="0">
                <a:solidFill>
                  <a:srgbClr val="0947BA"/>
                </a:solidFill>
                <a:latin typeface="Calibri"/>
                <a:cs typeface="Calibri"/>
              </a:rPr>
              <a:t>и спецдепозитариев </a:t>
            </a:r>
            <a:r>
              <a:rPr kumimoji="0" lang="ru-RU" sz="1800" b="0" i="0" u="none" strike="noStrike" kern="0" cap="none" spc="0" normalizeH="0" baseline="0" noProof="0" dirty="0">
                <a:ln>
                  <a:noFill/>
                </a:ln>
                <a:solidFill>
                  <a:srgbClr val="0947BA"/>
                </a:solidFill>
                <a:effectLst/>
                <a:uLnTx/>
                <a:uFillTx/>
                <a:latin typeface="Calibri"/>
                <a:cs typeface="Calibri"/>
                <a:sym typeface="Calibri"/>
              </a:rPr>
              <a:t>имеются возможности расширения покрытия по индивидуальному запросу*</a:t>
            </a:r>
            <a:r>
              <a:rPr lang="en-US" dirty="0">
                <a:solidFill>
                  <a:srgbClr val="0947BA"/>
                </a:solidFill>
                <a:latin typeface="Calibri"/>
                <a:cs typeface="Calibri"/>
              </a:rPr>
              <a:t>:</a:t>
            </a:r>
            <a:endParaRPr kumimoji="0" lang="ru-RU" sz="1800" b="0" i="0" u="none" strike="noStrike" kern="0" cap="none" spc="0" normalizeH="0" baseline="0" noProof="0" dirty="0">
              <a:ln>
                <a:noFill/>
              </a:ln>
              <a:solidFill>
                <a:srgbClr val="0947BA"/>
              </a:solidFill>
              <a:effectLst/>
              <a:uLnTx/>
              <a:uFillTx/>
              <a:latin typeface="Calibri"/>
              <a:cs typeface="Calibri"/>
              <a:sym typeface="Calibri"/>
            </a:endParaRPr>
          </a:p>
          <a:p>
            <a:pPr marL="0" marR="0" lvl="0" indent="0" algn="l" defTabSz="914400" rtl="0" eaLnBrk="1" fontAlgn="base" latinLnBrk="0" hangingPunct="0">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rgbClr val="0947BA"/>
              </a:solidFill>
              <a:effectLst/>
              <a:uLnTx/>
              <a:uFillTx/>
              <a:latin typeface="Calibri"/>
              <a:cs typeface="Calibri"/>
              <a:sym typeface="Calibri"/>
            </a:endParaRPr>
          </a:p>
          <a:p>
            <a:pPr marL="285750" marR="0" lvl="0" indent="-285750" algn="l" defTabSz="914400" rtl="0" eaLnBrk="1" fontAlgn="base" latinLnBrk="0" hangingPunct="0">
              <a:lnSpc>
                <a:spcPct val="100000"/>
              </a:lnSpc>
              <a:spcBef>
                <a:spcPts val="0"/>
              </a:spcBef>
              <a:spcAft>
                <a:spcPts val="0"/>
              </a:spcAft>
              <a:buClrTx/>
              <a:buSzTx/>
              <a:buFontTx/>
              <a:buChar char="-"/>
              <a:tabLst/>
              <a:defRPr/>
            </a:pPr>
            <a:r>
              <a:rPr lang="ru-RU" dirty="0">
                <a:solidFill>
                  <a:srgbClr val="0947BA"/>
                </a:solidFill>
                <a:latin typeface="Calibri"/>
                <a:cs typeface="Calibri"/>
              </a:rPr>
              <a:t>Включение в покрытие аффилированных лиц, если Страхователь оказываем им услуги</a:t>
            </a:r>
            <a:endParaRPr lang="en-US" dirty="0">
              <a:solidFill>
                <a:srgbClr val="0947BA"/>
              </a:solidFill>
              <a:latin typeface="Calibri"/>
              <a:cs typeface="Calibri"/>
            </a:endParaRPr>
          </a:p>
          <a:p>
            <a:pPr marR="0" lvl="0" algn="l" defTabSz="914400" rtl="0" eaLnBrk="1" fontAlgn="base" latinLnBrk="0" hangingPunct="0">
              <a:lnSpc>
                <a:spcPct val="100000"/>
              </a:lnSpc>
              <a:spcBef>
                <a:spcPts val="0"/>
              </a:spcBef>
              <a:spcAft>
                <a:spcPts val="0"/>
              </a:spcAft>
              <a:buClrTx/>
              <a:buSzTx/>
              <a:tabLst/>
              <a:defRPr/>
            </a:pPr>
            <a:endParaRPr lang="ru-RU" dirty="0">
              <a:solidFill>
                <a:srgbClr val="0947BA"/>
              </a:solidFill>
              <a:latin typeface="Calibri"/>
              <a:cs typeface="Calibri"/>
            </a:endParaRPr>
          </a:p>
          <a:p>
            <a:pPr marL="285750" marR="0" lvl="0" indent="-285750" algn="l" defTabSz="914400" rtl="0" eaLnBrk="1" fontAlgn="base" latinLnBrk="0" hangingPunct="0">
              <a:lnSpc>
                <a:spcPct val="100000"/>
              </a:lnSpc>
              <a:spcBef>
                <a:spcPts val="0"/>
              </a:spcBef>
              <a:spcAft>
                <a:spcPts val="0"/>
              </a:spcAft>
              <a:buClrTx/>
              <a:buSzTx/>
              <a:buFontTx/>
              <a:buChar char="-"/>
              <a:tabLst/>
              <a:defRPr/>
            </a:pPr>
            <a:r>
              <a:rPr lang="ru-RU" dirty="0">
                <a:solidFill>
                  <a:srgbClr val="0947BA"/>
                </a:solidFill>
                <a:latin typeface="Calibri"/>
                <a:cs typeface="Calibri"/>
              </a:rPr>
              <a:t>Покрытие риска ненадлежащего исполнения обязательств контрагента Страхователя – поставщика услуг связи (интернет-провайдер) по обеспечению их бесперебойного предоставления, если в результате возникнет ответственность Страхователя перед клиентами или третьими лицами</a:t>
            </a:r>
          </a:p>
          <a:p>
            <a:pPr marR="0" lvl="0" algn="l" defTabSz="914400" rtl="0" eaLnBrk="1" fontAlgn="base" latinLnBrk="0" hangingPunct="0">
              <a:lnSpc>
                <a:spcPct val="100000"/>
              </a:lnSpc>
              <a:spcBef>
                <a:spcPts val="0"/>
              </a:spcBef>
              <a:spcAft>
                <a:spcPts val="0"/>
              </a:spcAft>
              <a:buClrTx/>
              <a:buSzTx/>
              <a:tabLst/>
              <a:defRPr/>
            </a:pPr>
            <a:endParaRPr lang="en-US" dirty="0">
              <a:solidFill>
                <a:srgbClr val="0947BA"/>
              </a:solidFill>
              <a:latin typeface="Calibri"/>
              <a:cs typeface="Calibri"/>
            </a:endParaRPr>
          </a:p>
          <a:p>
            <a:pPr marL="285750" indent="-285750" fontAlgn="base">
              <a:buFontTx/>
              <a:buChar char="-"/>
            </a:pPr>
            <a:r>
              <a:rPr lang="ru-RU" dirty="0"/>
              <a:t>Непреднамеренные ошибки Подрядчиков Страхователя, которые привели к</a:t>
            </a:r>
            <a:r>
              <a:rPr lang="en-US" dirty="0"/>
              <a:t> </a:t>
            </a:r>
            <a:r>
              <a:rPr lang="ru-RU" dirty="0"/>
              <a:t>техническим сбоям в работе информационной системы Страхователя</a:t>
            </a:r>
          </a:p>
          <a:p>
            <a:pPr marL="285750" indent="-285750" fontAlgn="base">
              <a:buFontTx/>
              <a:buChar char="-"/>
            </a:pPr>
            <a:endParaRPr lang="ru-RU" dirty="0"/>
          </a:p>
          <a:p>
            <a:pPr marL="285750" indent="-285750" fontAlgn="base">
              <a:buFontTx/>
              <a:buChar char="-"/>
            </a:pPr>
            <a:r>
              <a:rPr lang="ru-RU" dirty="0"/>
              <a:t>Риски утраты (повреждения) имущества (в т.ч. поломок электронного оборудования) от всех рисков, включая падение летательных аппаратов и теракт</a:t>
            </a:r>
          </a:p>
          <a:p>
            <a:pPr fontAlgn="base"/>
            <a:endParaRPr lang="ru-RU" dirty="0"/>
          </a:p>
          <a:p>
            <a:pPr marL="285750" indent="-285750" fontAlgn="base">
              <a:buFontTx/>
              <a:buChar char="-"/>
            </a:pPr>
            <a:r>
              <a:rPr lang="ru-RU" dirty="0"/>
              <a:t>Ответственность директоров за непреднамеренные ошибки (в т.ч. ошибочное трактование нормативно-правовых актов)</a:t>
            </a:r>
          </a:p>
          <a:p>
            <a:pPr marL="285750" marR="0" lvl="0" indent="-285750" algn="l" defTabSz="914400" rtl="0" eaLnBrk="1" fontAlgn="base" latinLnBrk="0" hangingPunct="0">
              <a:lnSpc>
                <a:spcPct val="100000"/>
              </a:lnSpc>
              <a:spcBef>
                <a:spcPts val="0"/>
              </a:spcBef>
              <a:spcAft>
                <a:spcPts val="0"/>
              </a:spcAft>
              <a:buClrTx/>
              <a:buSzTx/>
              <a:buFontTx/>
              <a:buChar char="-"/>
              <a:tabLst/>
              <a:defRPr/>
            </a:pPr>
            <a:endParaRPr lang="ru-RU" dirty="0">
              <a:solidFill>
                <a:srgbClr val="0947BA"/>
              </a:solidFill>
              <a:latin typeface="Calibri"/>
              <a:cs typeface="Calibri"/>
            </a:endParaRPr>
          </a:p>
          <a:p>
            <a:pPr marR="0" lvl="0" algn="l" defTabSz="914400" rtl="0" eaLnBrk="1" fontAlgn="base" latinLnBrk="0" hangingPunct="0">
              <a:lnSpc>
                <a:spcPct val="100000"/>
              </a:lnSpc>
              <a:spcBef>
                <a:spcPts val="0"/>
              </a:spcBef>
              <a:spcAft>
                <a:spcPts val="0"/>
              </a:spcAft>
              <a:buClrTx/>
              <a:buSzTx/>
              <a:tabLst/>
              <a:defRPr/>
            </a:pPr>
            <a:r>
              <a:rPr kumimoji="0" lang="ru-RU" sz="1800" b="0" i="0" u="none" strike="noStrike" kern="0" cap="none" spc="0" normalizeH="0" baseline="0" noProof="0" dirty="0">
                <a:ln>
                  <a:noFill/>
                </a:ln>
                <a:solidFill>
                  <a:srgbClr val="0947BA"/>
                </a:solidFill>
                <a:effectLst/>
                <a:uLnTx/>
                <a:uFillTx/>
                <a:latin typeface="Calibri"/>
                <a:cs typeface="Calibri"/>
                <a:sym typeface="Calibri"/>
              </a:rPr>
              <a:t>* </a:t>
            </a:r>
            <a:r>
              <a:rPr kumimoji="0" lang="ru-RU" sz="1050" b="0" i="0" u="none" strike="noStrike" kern="0" cap="none" spc="0" normalizeH="0" baseline="0" noProof="0" dirty="0">
                <a:ln>
                  <a:noFill/>
                </a:ln>
                <a:solidFill>
                  <a:srgbClr val="0947BA"/>
                </a:solidFill>
                <a:effectLst/>
                <a:uLnTx/>
                <a:uFillTx/>
                <a:latin typeface="Calibri"/>
                <a:cs typeface="Calibri"/>
                <a:sym typeface="Calibri"/>
              </a:rPr>
              <a:t>Решение о принятии риска принимается индивидуально, в т.ч. с заключение дополнительных договоров страхования по другим видам страхования</a:t>
            </a:r>
          </a:p>
          <a:p>
            <a:pPr marL="0" marR="0" lvl="0" indent="0" algn="l" defTabSz="914400" rtl="0" eaLnBrk="1" fontAlgn="base" latinLnBrk="0" hangingPunct="0">
              <a:lnSpc>
                <a:spcPct val="100000"/>
              </a:lnSpc>
              <a:spcBef>
                <a:spcPts val="0"/>
              </a:spcBef>
              <a:spcAft>
                <a:spcPts val="0"/>
              </a:spcAft>
              <a:buClrTx/>
              <a:buSzTx/>
              <a:buFontTx/>
              <a:buNone/>
              <a:tabLst/>
              <a:defRPr/>
            </a:pPr>
            <a:endParaRPr kumimoji="0" lang="ru-RU" sz="1800" b="0" i="0" u="none" strike="noStrike" kern="0" cap="none" spc="0" normalizeH="0" baseline="0" noProof="0" dirty="0">
              <a:ln>
                <a:noFill/>
              </a:ln>
              <a:solidFill>
                <a:srgbClr val="0947BA"/>
              </a:solidFill>
              <a:effectLst/>
              <a:uLnTx/>
              <a:uFillTx/>
              <a:latin typeface="Calibri"/>
              <a:cs typeface="Calibri"/>
              <a:sym typeface="Calibri"/>
            </a:endParaRPr>
          </a:p>
        </p:txBody>
      </p:sp>
    </p:spTree>
    <p:extLst>
      <p:ext uri="{BB962C8B-B14F-4D97-AF65-F5344CB8AC3E}">
        <p14:creationId xmlns:p14="http://schemas.microsoft.com/office/powerpoint/2010/main" val="48811677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pic>
        <p:nvPicPr>
          <p:cNvPr id="2" name="Рисунок 1"/>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pic>
        <p:nvPicPr>
          <p:cNvPr id="3" name="Рисунок 2"/>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3847495" y="2737792"/>
            <a:ext cx="4280506" cy="1013053"/>
          </a:xfrm>
          <a:prstGeom prst="rect">
            <a:avLst/>
          </a:prstGeom>
        </p:spPr>
      </p:pic>
      <p:sp>
        <p:nvSpPr>
          <p:cNvPr id="5" name="TextBox 4">
            <a:extLst>
              <a:ext uri="{FF2B5EF4-FFF2-40B4-BE49-F238E27FC236}">
                <a16:creationId xmlns:a16="http://schemas.microsoft.com/office/drawing/2014/main" id="{293B69B1-7422-3201-47FA-8DB522D4A9DA}"/>
              </a:ext>
            </a:extLst>
          </p:cNvPr>
          <p:cNvSpPr txBox="1"/>
          <p:nvPr/>
        </p:nvSpPr>
        <p:spPr>
          <a:xfrm>
            <a:off x="3360035" y="5007311"/>
            <a:ext cx="5255426" cy="2508379"/>
          </a:xfrm>
          <a:prstGeom prst="rect">
            <a:avLst/>
          </a:prstGeom>
          <a:noFill/>
          <a:effectLst/>
        </p:spPr>
        <p:txBody>
          <a:bodyPr wrap="square" lIns="0" tIns="0" rIns="0" bIns="0" rtlCol="0">
            <a:spAutoFit/>
          </a:bodyPr>
          <a:lstStyle/>
          <a:p>
            <a:pPr lvl="0" algn="just">
              <a:tabLst>
                <a:tab pos="330835" algn="l"/>
              </a:tabLst>
            </a:pPr>
            <a:endParaRPr lang="ru-RU" sz="1600" dirty="0">
              <a:solidFill>
                <a:srgbClr val="1A51A4"/>
              </a:solidFill>
              <a:ea typeface="Times New Roman" panose="02020603050405020304" pitchFamily="18" charset="0"/>
              <a:cs typeface="Times New Roman" panose="02020603050405020304" pitchFamily="18" charset="0"/>
            </a:endParaRPr>
          </a:p>
          <a:p>
            <a:pPr lvl="0">
              <a:tabLst>
                <a:tab pos="330835" algn="l"/>
              </a:tabLst>
            </a:pPr>
            <a:endParaRPr lang="ru-RU" sz="1600" dirty="0">
              <a:solidFill>
                <a:srgbClr val="1A51A4"/>
              </a:solidFill>
              <a:ea typeface="Times New Roman" panose="02020603050405020304" pitchFamily="18" charset="0"/>
            </a:endParaRPr>
          </a:p>
          <a:p>
            <a:pPr lvl="0" algn="ctr">
              <a:tabLst>
                <a:tab pos="330835" algn="l"/>
              </a:tabLst>
            </a:pPr>
            <a:r>
              <a:rPr lang="ru-RU" sz="1400" dirty="0">
                <a:solidFill>
                  <a:schemeClr val="bg1"/>
                </a:solidFill>
                <a:ea typeface="Times New Roman" panose="02020603050405020304" pitchFamily="18" charset="0"/>
              </a:rPr>
              <a:t>Дмитрий Чугунов</a:t>
            </a:r>
          </a:p>
          <a:p>
            <a:pPr lvl="0" algn="ctr">
              <a:tabLst>
                <a:tab pos="330835" algn="l"/>
              </a:tabLst>
            </a:pPr>
            <a:r>
              <a:rPr lang="ru-RU" sz="1400" dirty="0">
                <a:solidFill>
                  <a:schemeClr val="bg1"/>
                </a:solidFill>
                <a:ea typeface="Times New Roman" panose="02020603050405020304" pitchFamily="18" charset="0"/>
              </a:rPr>
              <a:t>+7 903 208 16 28</a:t>
            </a:r>
          </a:p>
          <a:p>
            <a:pPr lvl="0" algn="ctr">
              <a:tabLst>
                <a:tab pos="330835" algn="l"/>
              </a:tabLst>
            </a:pPr>
            <a:r>
              <a:rPr lang="ru-RU" sz="1400" dirty="0">
                <a:solidFill>
                  <a:schemeClr val="bg1"/>
                </a:solidFill>
                <a:ea typeface="Times New Roman" panose="02020603050405020304" pitchFamily="18" charset="0"/>
              </a:rPr>
              <a:t>chugunov@97.ingos.ru </a:t>
            </a:r>
          </a:p>
          <a:p>
            <a:pPr lvl="0">
              <a:tabLst>
                <a:tab pos="330835" algn="l"/>
              </a:tabLst>
            </a:pPr>
            <a:endParaRPr lang="ru-RU" sz="1600" dirty="0">
              <a:solidFill>
                <a:srgbClr val="1A51A4"/>
              </a:solidFill>
              <a:ea typeface="Times New Roman" panose="02020603050405020304" pitchFamily="18" charset="0"/>
            </a:endParaRPr>
          </a:p>
          <a:p>
            <a:pPr lvl="0">
              <a:tabLst>
                <a:tab pos="330835" algn="l"/>
              </a:tabLst>
            </a:pPr>
            <a:endParaRPr lang="ru-RU" sz="1600" dirty="0">
              <a:solidFill>
                <a:srgbClr val="1A51A4"/>
              </a:solidFill>
              <a:ea typeface="Times New Roman" panose="02020603050405020304" pitchFamily="18" charset="0"/>
            </a:endParaRPr>
          </a:p>
          <a:p>
            <a:pPr lvl="0">
              <a:tabLst>
                <a:tab pos="330835" algn="l"/>
              </a:tabLst>
            </a:pPr>
            <a:endParaRPr lang="ru-RU" sz="1600" dirty="0">
              <a:solidFill>
                <a:srgbClr val="1A51A4"/>
              </a:solidFill>
              <a:ea typeface="Times New Roman" panose="02020603050405020304" pitchFamily="18" charset="0"/>
            </a:endParaRPr>
          </a:p>
          <a:p>
            <a:pPr lvl="0" algn="just">
              <a:tabLst>
                <a:tab pos="330835" algn="l"/>
              </a:tabLst>
            </a:pPr>
            <a:endParaRPr lang="ru-RU" sz="1600" dirty="0">
              <a:solidFill>
                <a:srgbClr val="1A51A4"/>
              </a:solidFill>
              <a:ea typeface="Times New Roman" panose="02020603050405020304" pitchFamily="18" charset="0"/>
            </a:endParaRPr>
          </a:p>
          <a:p>
            <a:pPr lvl="0" algn="just">
              <a:tabLst>
                <a:tab pos="330835" algn="l"/>
              </a:tabLst>
            </a:pPr>
            <a:r>
              <a:rPr lang="ru-RU" sz="1600" dirty="0">
                <a:solidFill>
                  <a:srgbClr val="1A51A4"/>
                </a:solidFill>
                <a:ea typeface="Times New Roman" panose="02020603050405020304" pitchFamily="18" charset="0"/>
              </a:rPr>
              <a:t> </a:t>
            </a:r>
            <a:r>
              <a:rPr lang="ru-RU" sz="900" dirty="0">
                <a:solidFill>
                  <a:prstClr val="black"/>
                </a:solidFill>
                <a:latin typeface="IngoStem" panose="020B0503020203020204" pitchFamily="34" charset="77"/>
                <a:ea typeface="IngoStem" panose="020B0503020203020204" pitchFamily="34" charset="77"/>
                <a:sym typeface="Helvetica Neue"/>
              </a:rPr>
              <a:t/>
            </a:r>
            <a:br>
              <a:rPr lang="ru-RU" sz="900" dirty="0">
                <a:solidFill>
                  <a:prstClr val="black"/>
                </a:solidFill>
                <a:latin typeface="IngoStem" panose="020B0503020203020204" pitchFamily="34" charset="77"/>
                <a:ea typeface="IngoStem" panose="020B0503020203020204" pitchFamily="34" charset="77"/>
                <a:sym typeface="Helvetica Neue"/>
              </a:rPr>
            </a:br>
            <a:endParaRPr lang="ru-RU" sz="900" dirty="0">
              <a:solidFill>
                <a:prstClr val="black"/>
              </a:solidFill>
              <a:latin typeface="IngoStem" panose="020B0503020203020204" pitchFamily="34" charset="77"/>
              <a:ea typeface="IngoStem" panose="020B0503020203020204" pitchFamily="34" charset="77"/>
              <a:sym typeface="Helvetica Neue"/>
            </a:endParaRPr>
          </a:p>
        </p:txBody>
      </p:sp>
    </p:spTree>
    <p:extLst>
      <p:ext uri="{BB962C8B-B14F-4D97-AF65-F5344CB8AC3E}">
        <p14:creationId xmlns:p14="http://schemas.microsoft.com/office/powerpoint/2010/main" val="3143086511"/>
      </p:ext>
    </p:extLst>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154EA6-2304-BC1E-1F4F-2BDABCF203CF}"/>
            </a:ext>
          </a:extLst>
        </p:cNvPr>
        <p:cNvGrpSpPr/>
        <p:nvPr/>
      </p:nvGrpSpPr>
      <p:grpSpPr>
        <a:xfrm>
          <a:off x="0" y="0"/>
          <a:ext cx="0" cy="0"/>
          <a:chOff x="0" y="0"/>
          <a:chExt cx="0" cy="0"/>
        </a:xfrm>
      </p:grpSpPr>
      <p:graphicFrame>
        <p:nvGraphicFramePr>
          <p:cNvPr id="13" name="Объект 12" hidden="1">
            <a:extLst>
              <a:ext uri="{FF2B5EF4-FFF2-40B4-BE49-F238E27FC236}">
                <a16:creationId xmlns:a16="http://schemas.microsoft.com/office/drawing/2014/main" id="{ABA53F4E-B1CA-4191-780E-3A21C7BFD46A}"/>
              </a:ext>
            </a:extLst>
          </p:cNvPr>
          <p:cNvGraphicFramePr>
            <a:graphicFrameLocks noChangeAspect="1"/>
          </p:cNvGraphicFramePr>
          <p:nvPr>
            <p:custDataLst>
              <p:tags r:id="rId2"/>
            </p:custDataLst>
          </p:nvPr>
        </p:nvGraphicFramePr>
        <p:xfrm>
          <a:off x="2118" y="2118"/>
          <a:ext cx="2117" cy="2117"/>
        </p:xfrm>
        <a:graphic>
          <a:graphicData uri="http://schemas.openxmlformats.org/presentationml/2006/ole">
            <mc:AlternateContent xmlns:mc="http://schemas.openxmlformats.org/markup-compatibility/2006">
              <mc:Choice xmlns:v="urn:schemas-microsoft-com:vml" Requires="v">
                <p:oleObj spid="_x0000_s2051" name="Слайд think-cell" r:id="rId4" imgW="383" imgH="384" progId="TCLayout.ActiveDocument.1">
                  <p:embed/>
                </p:oleObj>
              </mc:Choice>
              <mc:Fallback>
                <p:oleObj name="Слайд think-cell" r:id="rId4" imgW="383" imgH="384" progId="TCLayout.ActiveDocument.1">
                  <p:embed/>
                  <p:pic>
                    <p:nvPicPr>
                      <p:cNvPr id="13" name="Объект 12" hidden="1"/>
                      <p:cNvPicPr/>
                      <p:nvPr/>
                    </p:nvPicPr>
                    <p:blipFill>
                      <a:blip r:embed="rId5"/>
                      <a:stretch>
                        <a:fillRect/>
                      </a:stretch>
                    </p:blipFill>
                    <p:spPr>
                      <a:xfrm>
                        <a:off x="2118" y="2118"/>
                        <a:ext cx="2117" cy="2117"/>
                      </a:xfrm>
                      <a:prstGeom prst="rect">
                        <a:avLst/>
                      </a:prstGeom>
                    </p:spPr>
                  </p:pic>
                </p:oleObj>
              </mc:Fallback>
            </mc:AlternateContent>
          </a:graphicData>
        </a:graphic>
      </p:graphicFrame>
      <p:sp>
        <p:nvSpPr>
          <p:cNvPr id="2" name="TextBox 1">
            <a:extLst>
              <a:ext uri="{FF2B5EF4-FFF2-40B4-BE49-F238E27FC236}">
                <a16:creationId xmlns:a16="http://schemas.microsoft.com/office/drawing/2014/main" id="{003890FD-5083-604C-D75B-1DAC3C46D59C}"/>
              </a:ext>
            </a:extLst>
          </p:cNvPr>
          <p:cNvSpPr txBox="1"/>
          <p:nvPr/>
        </p:nvSpPr>
        <p:spPr>
          <a:xfrm>
            <a:off x="262393" y="7331103"/>
            <a:ext cx="184731" cy="276999"/>
          </a:xfrm>
          <a:prstGeom prst="rect">
            <a:avLst/>
          </a:prstGeom>
          <a:noFill/>
        </p:spPr>
        <p:txBody>
          <a:bodyPr wrap="none" rtlCol="0">
            <a:spAutoFit/>
          </a:bodyPr>
          <a:lstStyle/>
          <a:p>
            <a:endParaRPr lang="en-RU" sz="1200" dirty="0"/>
          </a:p>
        </p:txBody>
      </p:sp>
      <p:sp>
        <p:nvSpPr>
          <p:cNvPr id="14" name="Номер слайда">
            <a:extLst>
              <a:ext uri="{FF2B5EF4-FFF2-40B4-BE49-F238E27FC236}">
                <a16:creationId xmlns:a16="http://schemas.microsoft.com/office/drawing/2014/main" id="{9AF29EC7-9864-DE35-2031-772CFD8331BB}"/>
              </a:ext>
            </a:extLst>
          </p:cNvPr>
          <p:cNvSpPr txBox="1">
            <a:spLocks noGrp="1"/>
          </p:cNvSpPr>
          <p:nvPr>
            <p:ph type="sldNum" sz="quarter" idx="4294967295"/>
          </p:nvPr>
        </p:nvSpPr>
        <p:spPr>
          <a:xfrm>
            <a:off x="11645958" y="6419715"/>
            <a:ext cx="173471" cy="243841"/>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nchor="t"/>
          <a:lstStyle>
            <a:lvl1pPr algn="l">
              <a:defRPr sz="1000">
                <a:solidFill>
                  <a:srgbClr val="A6A6A6"/>
                </a:solidFill>
                <a:latin typeface="Tahoma"/>
                <a:ea typeface="Tahoma"/>
                <a:cs typeface="Tahoma"/>
                <a:sym typeface="Tahoma"/>
              </a:defRPr>
            </a:lvl1pPr>
          </a:lstStyle>
          <a:p>
            <a:fld id="{86CB4B4D-7CA3-9044-876B-883B54F8677D}" type="slidenum">
              <a:rPr>
                <a:latin typeface="IngoStem Light" panose="020B0503020203020204" pitchFamily="34" charset="-52"/>
                <a:ea typeface="IngoStem Light" panose="020B0503020203020204" pitchFamily="34" charset="-52"/>
              </a:rPr>
              <a:t>3</a:t>
            </a:fld>
            <a:endParaRPr>
              <a:latin typeface="IngoStem Light" panose="020B0503020203020204" pitchFamily="34" charset="-52"/>
              <a:ea typeface="IngoStem Light" panose="020B0503020203020204" pitchFamily="34" charset="-52"/>
            </a:endParaRPr>
          </a:p>
        </p:txBody>
      </p:sp>
      <p:sp>
        <p:nvSpPr>
          <p:cNvPr id="16" name="Прямая соединительная линия 5">
            <a:extLst>
              <a:ext uri="{FF2B5EF4-FFF2-40B4-BE49-F238E27FC236}">
                <a16:creationId xmlns:a16="http://schemas.microsoft.com/office/drawing/2014/main" id="{44A3FA5F-8D93-C22C-0EA4-89EB137E4C1B}"/>
              </a:ext>
            </a:extLst>
          </p:cNvPr>
          <p:cNvSpPr/>
          <p:nvPr/>
        </p:nvSpPr>
        <p:spPr>
          <a:xfrm>
            <a:off x="11645958" y="6460945"/>
            <a:ext cx="1" cy="180976"/>
          </a:xfrm>
          <a:prstGeom prst="line">
            <a:avLst/>
          </a:prstGeom>
          <a:ln w="6350">
            <a:solidFill>
              <a:srgbClr val="A6A6A6"/>
            </a:solidFill>
            <a:miter/>
          </a:ln>
        </p:spPr>
        <p:txBody>
          <a:bodyPr lIns="45719" rIns="45719"/>
          <a:lstStyle/>
          <a:p>
            <a:endParaRPr/>
          </a:p>
        </p:txBody>
      </p:sp>
      <p:sp>
        <p:nvSpPr>
          <p:cNvPr id="17" name="Заголовок 17">
            <a:extLst>
              <a:ext uri="{FF2B5EF4-FFF2-40B4-BE49-F238E27FC236}">
                <a16:creationId xmlns:a16="http://schemas.microsoft.com/office/drawing/2014/main" id="{92F53F68-9910-3638-50BE-0F8F8168C049}"/>
              </a:ext>
            </a:extLst>
          </p:cNvPr>
          <p:cNvSpPr txBox="1">
            <a:spLocks/>
          </p:cNvSpPr>
          <p:nvPr/>
        </p:nvSpPr>
        <p:spPr>
          <a:xfrm>
            <a:off x="569119" y="421727"/>
            <a:ext cx="9418441" cy="492444"/>
          </a:xfrm>
          <a:prstGeom prst="rect">
            <a:avLst/>
          </a:prstGeom>
        </p:spPr>
        <p:txBody>
          <a:bodyPr vert="horz" lIns="0" tIns="0" rIns="0" bIns="0" rtlCol="0" anchor="t">
            <a:noAutofit/>
          </a:bodyPr>
          <a:lstStyle>
            <a:lvl1pPr algn="l" defTabSz="914377" rtl="0" eaLnBrk="1" latinLnBrk="0" hangingPunct="1">
              <a:lnSpc>
                <a:spcPct val="90000"/>
              </a:lnSpc>
              <a:spcBef>
                <a:spcPct val="0"/>
              </a:spcBef>
              <a:buNone/>
              <a:defRPr sz="2400" b="1" kern="1200" baseline="0">
                <a:solidFill>
                  <a:schemeClr val="tx2"/>
                </a:solidFill>
                <a:latin typeface="+mj-lt"/>
                <a:ea typeface="+mj-ea"/>
                <a:cs typeface="+mj-cs"/>
              </a:defRPr>
            </a:lvl1pPr>
          </a:lstStyle>
          <a:p>
            <a:pPr algn="just">
              <a:defRPr/>
            </a:pPr>
            <a:r>
              <a:rPr lang="ru-RU" sz="2000" dirty="0">
                <a:solidFill>
                  <a:srgbClr val="1A51A4"/>
                </a:solidFill>
                <a:cs typeface="Times New Roman" panose="02020603050405020304" pitchFamily="18" charset="0"/>
              </a:rPr>
              <a:t>Страхование рисков цифрового депозитария и оператора размещения</a:t>
            </a:r>
          </a:p>
        </p:txBody>
      </p:sp>
      <p:sp>
        <p:nvSpPr>
          <p:cNvPr id="4" name="Прямоугольник 3">
            <a:extLst>
              <a:ext uri="{FF2B5EF4-FFF2-40B4-BE49-F238E27FC236}">
                <a16:creationId xmlns:a16="http://schemas.microsoft.com/office/drawing/2014/main" id="{232D723A-6155-032D-4F3A-4AAD01D1DED6}"/>
              </a:ext>
            </a:extLst>
          </p:cNvPr>
          <p:cNvSpPr/>
          <p:nvPr/>
        </p:nvSpPr>
        <p:spPr>
          <a:xfrm>
            <a:off x="569119" y="1698792"/>
            <a:ext cx="9134862" cy="5632311"/>
          </a:xfrm>
          <a:prstGeom prst="rect">
            <a:avLst/>
          </a:prstGeom>
        </p:spPr>
        <p:txBody>
          <a:bodyPr wrap="square">
            <a:spAutoFit/>
          </a:bodyPr>
          <a:lstStyle/>
          <a:p>
            <a:pPr fontAlgn="base"/>
            <a:r>
              <a:rPr lang="ru-RU" dirty="0"/>
              <a:t>Согласно ст. 26 законопроекта № 1194918-8 «О цифровой валюте и цифровых правах»</a:t>
            </a:r>
          </a:p>
          <a:p>
            <a:endParaRPr lang="ru-RU" dirty="0"/>
          </a:p>
          <a:p>
            <a:r>
              <a:rPr lang="ru-RU" dirty="0"/>
              <a:t>Цифровой депозитарий обязан иметь основной и резервный комплексы программно-технических средств, которые должны быть расположены на территории Российской Федерации, а также должен сформировать систему резервного копирования. </a:t>
            </a:r>
            <a:r>
              <a:rPr lang="ru-RU" b="1" dirty="0"/>
              <a:t>Программно-технические средства </a:t>
            </a:r>
            <a:r>
              <a:rPr lang="ru-RU" dirty="0"/>
              <a:t>цифрового депозитария </a:t>
            </a:r>
            <a:r>
              <a:rPr lang="ru-RU" b="1" dirty="0"/>
              <a:t>должны </a:t>
            </a:r>
            <a:r>
              <a:rPr lang="ru-RU" dirty="0"/>
              <a:t>соответствовать характеру и объему проводимых им операций и </a:t>
            </a:r>
            <a:r>
              <a:rPr lang="ru-RU" b="1" dirty="0"/>
              <a:t>обеспечивать его бесперебойную деятельность.  </a:t>
            </a:r>
          </a:p>
          <a:p>
            <a:endParaRPr lang="ru-RU" dirty="0"/>
          </a:p>
          <a:p>
            <a:r>
              <a:rPr lang="ru-RU" dirty="0"/>
              <a:t>Цифровой депозитарий </a:t>
            </a:r>
            <a:r>
              <a:rPr lang="ru-RU" b="1" dirty="0"/>
              <a:t>вправе страховать риск ответственности за нарушение договора</a:t>
            </a:r>
            <a:r>
              <a:rPr lang="ru-RU" dirty="0"/>
              <a:t>, заключенного в связи с осуществлением им деятельности цифрового депозитария. </a:t>
            </a:r>
          </a:p>
          <a:p>
            <a:endParaRPr lang="ru-RU" dirty="0"/>
          </a:p>
          <a:p>
            <a:r>
              <a:rPr lang="ru-RU" dirty="0"/>
              <a:t>Это положение закона позволит цифровым депозитариям и страховщикам заключать договоры страхования согласно ст. 932 ГК РФ «договорная ответственность» </a:t>
            </a:r>
            <a:r>
              <a:rPr lang="ru-RU" b="1" dirty="0"/>
              <a:t>за нарушение собственных обязанностей, которые вытекают из договоров</a:t>
            </a:r>
            <a:r>
              <a:rPr lang="ru-RU" dirty="0"/>
              <a:t>. Эта норма позволит снизить правовые риски и расширить объем страхового покрытия и возмещения.</a:t>
            </a:r>
          </a:p>
          <a:p>
            <a:endParaRPr lang="ru-RU" dirty="0"/>
          </a:p>
          <a:p>
            <a:endParaRPr lang="ru-RU" dirty="0"/>
          </a:p>
          <a:p>
            <a:endParaRPr lang="ru-RU" dirty="0"/>
          </a:p>
          <a:p>
            <a:endParaRPr lang="ru-RU" dirty="0"/>
          </a:p>
        </p:txBody>
      </p:sp>
    </p:spTree>
    <p:extLst>
      <p:ext uri="{BB962C8B-B14F-4D97-AF65-F5344CB8AC3E}">
        <p14:creationId xmlns:p14="http://schemas.microsoft.com/office/powerpoint/2010/main" val="425565133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2FDF5E-A0C5-7F9A-31E4-EBBD13219DF3}"/>
            </a:ext>
          </a:extLst>
        </p:cNvPr>
        <p:cNvGrpSpPr/>
        <p:nvPr/>
      </p:nvGrpSpPr>
      <p:grpSpPr>
        <a:xfrm>
          <a:off x="0" y="0"/>
          <a:ext cx="0" cy="0"/>
          <a:chOff x="0" y="0"/>
          <a:chExt cx="0" cy="0"/>
        </a:xfrm>
      </p:grpSpPr>
      <p:graphicFrame>
        <p:nvGraphicFramePr>
          <p:cNvPr id="13" name="Объект 12" hidden="1">
            <a:extLst>
              <a:ext uri="{FF2B5EF4-FFF2-40B4-BE49-F238E27FC236}">
                <a16:creationId xmlns:a16="http://schemas.microsoft.com/office/drawing/2014/main" id="{2243B5B3-1979-A2DF-1B47-7BECAA6527C5}"/>
              </a:ext>
            </a:extLst>
          </p:cNvPr>
          <p:cNvGraphicFramePr>
            <a:graphicFrameLocks noChangeAspect="1"/>
          </p:cNvGraphicFramePr>
          <p:nvPr>
            <p:custDataLst>
              <p:tags r:id="rId2"/>
            </p:custDataLst>
          </p:nvPr>
        </p:nvGraphicFramePr>
        <p:xfrm>
          <a:off x="2118" y="2118"/>
          <a:ext cx="2117" cy="2117"/>
        </p:xfrm>
        <a:graphic>
          <a:graphicData uri="http://schemas.openxmlformats.org/presentationml/2006/ole">
            <mc:AlternateContent xmlns:mc="http://schemas.openxmlformats.org/markup-compatibility/2006">
              <mc:Choice xmlns:v="urn:schemas-microsoft-com:vml" Requires="v">
                <p:oleObj spid="_x0000_s3075" name="Слайд think-cell" r:id="rId4" imgW="383" imgH="384" progId="TCLayout.ActiveDocument.1">
                  <p:embed/>
                </p:oleObj>
              </mc:Choice>
              <mc:Fallback>
                <p:oleObj name="Слайд think-cell" r:id="rId4" imgW="383" imgH="384" progId="TCLayout.ActiveDocument.1">
                  <p:embed/>
                  <p:pic>
                    <p:nvPicPr>
                      <p:cNvPr id="13" name="Объект 12" hidden="1"/>
                      <p:cNvPicPr/>
                      <p:nvPr/>
                    </p:nvPicPr>
                    <p:blipFill>
                      <a:blip r:embed="rId5"/>
                      <a:stretch>
                        <a:fillRect/>
                      </a:stretch>
                    </p:blipFill>
                    <p:spPr>
                      <a:xfrm>
                        <a:off x="2118" y="2118"/>
                        <a:ext cx="2117" cy="2117"/>
                      </a:xfrm>
                      <a:prstGeom prst="rect">
                        <a:avLst/>
                      </a:prstGeom>
                    </p:spPr>
                  </p:pic>
                </p:oleObj>
              </mc:Fallback>
            </mc:AlternateContent>
          </a:graphicData>
        </a:graphic>
      </p:graphicFrame>
      <p:sp>
        <p:nvSpPr>
          <p:cNvPr id="2" name="TextBox 1">
            <a:extLst>
              <a:ext uri="{FF2B5EF4-FFF2-40B4-BE49-F238E27FC236}">
                <a16:creationId xmlns:a16="http://schemas.microsoft.com/office/drawing/2014/main" id="{003983CF-60F4-4477-1594-F6DC33AC6734}"/>
              </a:ext>
            </a:extLst>
          </p:cNvPr>
          <p:cNvSpPr txBox="1"/>
          <p:nvPr/>
        </p:nvSpPr>
        <p:spPr>
          <a:xfrm>
            <a:off x="262393" y="7331103"/>
            <a:ext cx="184731" cy="276999"/>
          </a:xfrm>
          <a:prstGeom prst="rect">
            <a:avLst/>
          </a:prstGeom>
          <a:noFill/>
        </p:spPr>
        <p:txBody>
          <a:bodyPr wrap="none" rtlCol="0">
            <a:spAutoFit/>
          </a:bodyPr>
          <a:lstStyle/>
          <a:p>
            <a:endParaRPr lang="en-RU" sz="1200" dirty="0"/>
          </a:p>
        </p:txBody>
      </p:sp>
      <p:sp>
        <p:nvSpPr>
          <p:cNvPr id="14" name="Номер слайда">
            <a:extLst>
              <a:ext uri="{FF2B5EF4-FFF2-40B4-BE49-F238E27FC236}">
                <a16:creationId xmlns:a16="http://schemas.microsoft.com/office/drawing/2014/main" id="{5ADAB9D7-F61B-EF41-97E2-4637FFB5561E}"/>
              </a:ext>
            </a:extLst>
          </p:cNvPr>
          <p:cNvSpPr txBox="1">
            <a:spLocks noGrp="1"/>
          </p:cNvSpPr>
          <p:nvPr>
            <p:ph type="sldNum" sz="quarter" idx="4294967295"/>
          </p:nvPr>
        </p:nvSpPr>
        <p:spPr>
          <a:xfrm>
            <a:off x="11645958" y="6419715"/>
            <a:ext cx="173471" cy="243841"/>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nchor="t"/>
          <a:lstStyle>
            <a:lvl1pPr algn="l">
              <a:defRPr sz="1000">
                <a:solidFill>
                  <a:srgbClr val="A6A6A6"/>
                </a:solidFill>
                <a:latin typeface="Tahoma"/>
                <a:ea typeface="Tahoma"/>
                <a:cs typeface="Tahoma"/>
                <a:sym typeface="Tahoma"/>
              </a:defRPr>
            </a:lvl1pPr>
          </a:lstStyle>
          <a:p>
            <a:fld id="{86CB4B4D-7CA3-9044-876B-883B54F8677D}" type="slidenum">
              <a:rPr>
                <a:latin typeface="IngoStem Light" panose="020B0503020203020204" pitchFamily="34" charset="-52"/>
                <a:ea typeface="IngoStem Light" panose="020B0503020203020204" pitchFamily="34" charset="-52"/>
              </a:rPr>
              <a:t>4</a:t>
            </a:fld>
            <a:endParaRPr>
              <a:latin typeface="IngoStem Light" panose="020B0503020203020204" pitchFamily="34" charset="-52"/>
              <a:ea typeface="IngoStem Light" panose="020B0503020203020204" pitchFamily="34" charset="-52"/>
            </a:endParaRPr>
          </a:p>
        </p:txBody>
      </p:sp>
      <p:sp>
        <p:nvSpPr>
          <p:cNvPr id="16" name="Прямая соединительная линия 5">
            <a:extLst>
              <a:ext uri="{FF2B5EF4-FFF2-40B4-BE49-F238E27FC236}">
                <a16:creationId xmlns:a16="http://schemas.microsoft.com/office/drawing/2014/main" id="{BD389DC9-D44C-9D74-4E4C-0ABE828F922E}"/>
              </a:ext>
            </a:extLst>
          </p:cNvPr>
          <p:cNvSpPr/>
          <p:nvPr/>
        </p:nvSpPr>
        <p:spPr>
          <a:xfrm>
            <a:off x="11645958" y="6460945"/>
            <a:ext cx="1" cy="180976"/>
          </a:xfrm>
          <a:prstGeom prst="line">
            <a:avLst/>
          </a:prstGeom>
          <a:ln w="6350">
            <a:solidFill>
              <a:srgbClr val="A6A6A6"/>
            </a:solidFill>
            <a:miter/>
          </a:ln>
        </p:spPr>
        <p:txBody>
          <a:bodyPr lIns="45719" rIns="45719"/>
          <a:lstStyle/>
          <a:p>
            <a:endParaRPr/>
          </a:p>
        </p:txBody>
      </p:sp>
      <p:sp>
        <p:nvSpPr>
          <p:cNvPr id="17" name="Заголовок 17">
            <a:extLst>
              <a:ext uri="{FF2B5EF4-FFF2-40B4-BE49-F238E27FC236}">
                <a16:creationId xmlns:a16="http://schemas.microsoft.com/office/drawing/2014/main" id="{DA6559BC-C2F3-16C4-B1BD-38BEDE361949}"/>
              </a:ext>
            </a:extLst>
          </p:cNvPr>
          <p:cNvSpPr txBox="1">
            <a:spLocks/>
          </p:cNvSpPr>
          <p:nvPr/>
        </p:nvSpPr>
        <p:spPr>
          <a:xfrm>
            <a:off x="569119" y="421727"/>
            <a:ext cx="9418441" cy="492444"/>
          </a:xfrm>
          <a:prstGeom prst="rect">
            <a:avLst/>
          </a:prstGeom>
        </p:spPr>
        <p:txBody>
          <a:bodyPr vert="horz" lIns="0" tIns="0" rIns="0" bIns="0" rtlCol="0" anchor="t">
            <a:noAutofit/>
          </a:bodyPr>
          <a:lstStyle>
            <a:lvl1pPr algn="l" defTabSz="914377" rtl="0" eaLnBrk="1" latinLnBrk="0" hangingPunct="1">
              <a:lnSpc>
                <a:spcPct val="90000"/>
              </a:lnSpc>
              <a:spcBef>
                <a:spcPct val="0"/>
              </a:spcBef>
              <a:buNone/>
              <a:defRPr sz="2400" b="1" kern="1200" baseline="0">
                <a:solidFill>
                  <a:schemeClr val="tx2"/>
                </a:solidFill>
                <a:latin typeface="+mj-lt"/>
                <a:ea typeface="+mj-ea"/>
                <a:cs typeface="+mj-cs"/>
              </a:defRPr>
            </a:lvl1pPr>
          </a:lstStyle>
          <a:p>
            <a:pPr algn="just">
              <a:defRPr/>
            </a:pPr>
            <a:r>
              <a:rPr lang="ru-RU" sz="2000" dirty="0">
                <a:solidFill>
                  <a:srgbClr val="1A51A4"/>
                </a:solidFill>
                <a:cs typeface="Times New Roman" panose="02020603050405020304" pitchFamily="18" charset="0"/>
              </a:rPr>
              <a:t>Страхование рисков цифрового депозитария и оператора размещения</a:t>
            </a:r>
          </a:p>
        </p:txBody>
      </p:sp>
      <p:sp>
        <p:nvSpPr>
          <p:cNvPr id="4" name="Прямоугольник 3">
            <a:extLst>
              <a:ext uri="{FF2B5EF4-FFF2-40B4-BE49-F238E27FC236}">
                <a16:creationId xmlns:a16="http://schemas.microsoft.com/office/drawing/2014/main" id="{A16090E3-9E7C-C721-E7B5-752B2ADCE539}"/>
              </a:ext>
            </a:extLst>
          </p:cNvPr>
          <p:cNvSpPr/>
          <p:nvPr/>
        </p:nvSpPr>
        <p:spPr>
          <a:xfrm>
            <a:off x="569119" y="1702304"/>
            <a:ext cx="9078013" cy="4801314"/>
          </a:xfrm>
          <a:prstGeom prst="rect">
            <a:avLst/>
          </a:prstGeom>
        </p:spPr>
        <p:txBody>
          <a:bodyPr wrap="square">
            <a:spAutoFit/>
          </a:bodyPr>
          <a:lstStyle/>
          <a:p>
            <a:pPr fontAlgn="base"/>
            <a:r>
              <a:rPr lang="ru-RU" dirty="0"/>
              <a:t>Согласно ст. 10 и 13 законопроекта «О цифровой валюте и цифровых правах»</a:t>
            </a:r>
          </a:p>
          <a:p>
            <a:endParaRPr lang="ru-RU" dirty="0"/>
          </a:p>
          <a:p>
            <a:r>
              <a:rPr lang="ru-RU" b="1" dirty="0"/>
              <a:t>Размещением цифровых прав </a:t>
            </a:r>
            <a:r>
              <a:rPr lang="ru-RU" dirty="0"/>
              <a:t>в Российской Федерации признается </a:t>
            </a:r>
            <a:r>
              <a:rPr lang="ru-RU" b="1" dirty="0"/>
              <a:t>внесение записей по цифровым счетам первых обладателей цифровых прав</a:t>
            </a:r>
            <a:r>
              <a:rPr lang="ru-RU" dirty="0"/>
              <a:t>, в том числе по цифровым счетам номинального держателя (в т.ч. иностранного номинального держателя), </a:t>
            </a:r>
            <a:br>
              <a:rPr lang="ru-RU" dirty="0"/>
            </a:br>
            <a:r>
              <a:rPr lang="ru-RU" dirty="0"/>
              <a:t>и (или) по адресам-идентификаторам, в результате которых возникают цифровые права.</a:t>
            </a:r>
          </a:p>
          <a:p>
            <a:endParaRPr lang="ru-RU" dirty="0"/>
          </a:p>
          <a:p>
            <a:r>
              <a:rPr lang="ru-RU" dirty="0"/>
              <a:t>Размещать цифровые права в Российской Федерации вправе только оператор информационной системы, в которой осуществляется выпуск цифровых финансовых активов (оператор размещения). </a:t>
            </a:r>
          </a:p>
          <a:p>
            <a:r>
              <a:rPr lang="ru-RU" dirty="0"/>
              <a:t>Оператор размещения обязан утвердить правила оказания услуг по размещению цифровых прав.</a:t>
            </a:r>
          </a:p>
          <a:p>
            <a:endParaRPr lang="ru-RU" dirty="0"/>
          </a:p>
          <a:p>
            <a:r>
              <a:rPr lang="ru-RU" dirty="0"/>
              <a:t>Регистрация выпусков акций непубличного акционерного общества, выпущенных в виде цифровых финансовых активов, осуществляется оператором размещения в соответствии с правилами оказания услуг размещения цифровых финансовых активов. </a:t>
            </a:r>
          </a:p>
          <a:p>
            <a:endParaRPr lang="ru-RU" dirty="0"/>
          </a:p>
        </p:txBody>
      </p:sp>
    </p:spTree>
    <p:extLst>
      <p:ext uri="{BB962C8B-B14F-4D97-AF65-F5344CB8AC3E}">
        <p14:creationId xmlns:p14="http://schemas.microsoft.com/office/powerpoint/2010/main" val="151713952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C62B24-6486-EF56-1498-6750D117083E}"/>
            </a:ext>
          </a:extLst>
        </p:cNvPr>
        <p:cNvGrpSpPr/>
        <p:nvPr/>
      </p:nvGrpSpPr>
      <p:grpSpPr>
        <a:xfrm>
          <a:off x="0" y="0"/>
          <a:ext cx="0" cy="0"/>
          <a:chOff x="0" y="0"/>
          <a:chExt cx="0" cy="0"/>
        </a:xfrm>
      </p:grpSpPr>
      <p:graphicFrame>
        <p:nvGraphicFramePr>
          <p:cNvPr id="13" name="Объект 12" hidden="1">
            <a:extLst>
              <a:ext uri="{FF2B5EF4-FFF2-40B4-BE49-F238E27FC236}">
                <a16:creationId xmlns:a16="http://schemas.microsoft.com/office/drawing/2014/main" id="{C126DCC9-12CA-922E-0979-7299AE3CA5F0}"/>
              </a:ext>
            </a:extLst>
          </p:cNvPr>
          <p:cNvGraphicFramePr>
            <a:graphicFrameLocks noChangeAspect="1"/>
          </p:cNvGraphicFramePr>
          <p:nvPr>
            <p:custDataLst>
              <p:tags r:id="rId2"/>
            </p:custDataLst>
          </p:nvPr>
        </p:nvGraphicFramePr>
        <p:xfrm>
          <a:off x="2118" y="2118"/>
          <a:ext cx="2117" cy="2117"/>
        </p:xfrm>
        <a:graphic>
          <a:graphicData uri="http://schemas.openxmlformats.org/presentationml/2006/ole">
            <mc:AlternateContent xmlns:mc="http://schemas.openxmlformats.org/markup-compatibility/2006">
              <mc:Choice xmlns:v="urn:schemas-microsoft-com:vml" Requires="v">
                <p:oleObj spid="_x0000_s4099" name="Слайд think-cell" r:id="rId4" imgW="383" imgH="384" progId="TCLayout.ActiveDocument.1">
                  <p:embed/>
                </p:oleObj>
              </mc:Choice>
              <mc:Fallback>
                <p:oleObj name="Слайд think-cell" r:id="rId4" imgW="383" imgH="384" progId="TCLayout.ActiveDocument.1">
                  <p:embed/>
                  <p:pic>
                    <p:nvPicPr>
                      <p:cNvPr id="13" name="Объект 12" hidden="1">
                        <a:extLst>
                          <a:ext uri="{FF2B5EF4-FFF2-40B4-BE49-F238E27FC236}">
                            <a16:creationId xmlns:a16="http://schemas.microsoft.com/office/drawing/2014/main" id="{2243B5B3-1979-A2DF-1B47-7BECAA6527C5}"/>
                          </a:ext>
                        </a:extLst>
                      </p:cNvPr>
                      <p:cNvPicPr/>
                      <p:nvPr/>
                    </p:nvPicPr>
                    <p:blipFill>
                      <a:blip r:embed="rId5"/>
                      <a:stretch>
                        <a:fillRect/>
                      </a:stretch>
                    </p:blipFill>
                    <p:spPr>
                      <a:xfrm>
                        <a:off x="2118" y="2118"/>
                        <a:ext cx="2117" cy="2117"/>
                      </a:xfrm>
                      <a:prstGeom prst="rect">
                        <a:avLst/>
                      </a:prstGeom>
                    </p:spPr>
                  </p:pic>
                </p:oleObj>
              </mc:Fallback>
            </mc:AlternateContent>
          </a:graphicData>
        </a:graphic>
      </p:graphicFrame>
      <p:sp>
        <p:nvSpPr>
          <p:cNvPr id="2" name="TextBox 1">
            <a:extLst>
              <a:ext uri="{FF2B5EF4-FFF2-40B4-BE49-F238E27FC236}">
                <a16:creationId xmlns:a16="http://schemas.microsoft.com/office/drawing/2014/main" id="{D8E9F421-7EFB-CBC9-36C2-3728A64946C0}"/>
              </a:ext>
            </a:extLst>
          </p:cNvPr>
          <p:cNvSpPr txBox="1"/>
          <p:nvPr/>
        </p:nvSpPr>
        <p:spPr>
          <a:xfrm>
            <a:off x="262393" y="7331103"/>
            <a:ext cx="184731" cy="276999"/>
          </a:xfrm>
          <a:prstGeom prst="rect">
            <a:avLst/>
          </a:prstGeom>
          <a:noFill/>
        </p:spPr>
        <p:txBody>
          <a:bodyPr wrap="none" rtlCol="0">
            <a:spAutoFit/>
          </a:bodyPr>
          <a:lstStyle/>
          <a:p>
            <a:endParaRPr lang="en-RU" sz="1200" dirty="0"/>
          </a:p>
        </p:txBody>
      </p:sp>
      <p:sp>
        <p:nvSpPr>
          <p:cNvPr id="14" name="Номер слайда">
            <a:extLst>
              <a:ext uri="{FF2B5EF4-FFF2-40B4-BE49-F238E27FC236}">
                <a16:creationId xmlns:a16="http://schemas.microsoft.com/office/drawing/2014/main" id="{9FE25C91-2D63-F907-C0B5-71BCD2D5E074}"/>
              </a:ext>
            </a:extLst>
          </p:cNvPr>
          <p:cNvSpPr txBox="1">
            <a:spLocks noGrp="1"/>
          </p:cNvSpPr>
          <p:nvPr>
            <p:ph type="sldNum" sz="quarter" idx="4294967295"/>
          </p:nvPr>
        </p:nvSpPr>
        <p:spPr>
          <a:xfrm>
            <a:off x="11645958" y="6419715"/>
            <a:ext cx="173471" cy="243841"/>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nchor="t"/>
          <a:lstStyle>
            <a:lvl1pPr algn="l">
              <a:defRPr sz="1000">
                <a:solidFill>
                  <a:srgbClr val="A6A6A6"/>
                </a:solidFill>
                <a:latin typeface="Tahoma"/>
                <a:ea typeface="Tahoma"/>
                <a:cs typeface="Tahoma"/>
                <a:sym typeface="Tahoma"/>
              </a:defRPr>
            </a:lvl1pPr>
          </a:lstStyle>
          <a:p>
            <a:fld id="{86CB4B4D-7CA3-9044-876B-883B54F8677D}" type="slidenum">
              <a:rPr>
                <a:latin typeface="IngoStem Light" panose="020B0503020203020204" pitchFamily="34" charset="-52"/>
                <a:ea typeface="IngoStem Light" panose="020B0503020203020204" pitchFamily="34" charset="-52"/>
              </a:rPr>
              <a:t>5</a:t>
            </a:fld>
            <a:endParaRPr>
              <a:latin typeface="IngoStem Light" panose="020B0503020203020204" pitchFamily="34" charset="-52"/>
              <a:ea typeface="IngoStem Light" panose="020B0503020203020204" pitchFamily="34" charset="-52"/>
            </a:endParaRPr>
          </a:p>
        </p:txBody>
      </p:sp>
      <p:sp>
        <p:nvSpPr>
          <p:cNvPr id="16" name="Прямая соединительная линия 5">
            <a:extLst>
              <a:ext uri="{FF2B5EF4-FFF2-40B4-BE49-F238E27FC236}">
                <a16:creationId xmlns:a16="http://schemas.microsoft.com/office/drawing/2014/main" id="{C143FD5F-DCFF-262F-30EA-13ACE20C4948}"/>
              </a:ext>
            </a:extLst>
          </p:cNvPr>
          <p:cNvSpPr/>
          <p:nvPr/>
        </p:nvSpPr>
        <p:spPr>
          <a:xfrm>
            <a:off x="11645958" y="6460945"/>
            <a:ext cx="1" cy="180976"/>
          </a:xfrm>
          <a:prstGeom prst="line">
            <a:avLst/>
          </a:prstGeom>
          <a:ln w="6350">
            <a:solidFill>
              <a:srgbClr val="A6A6A6"/>
            </a:solidFill>
            <a:miter/>
          </a:ln>
        </p:spPr>
        <p:txBody>
          <a:bodyPr lIns="45719" rIns="45719"/>
          <a:lstStyle/>
          <a:p>
            <a:endParaRPr/>
          </a:p>
        </p:txBody>
      </p:sp>
      <p:sp>
        <p:nvSpPr>
          <p:cNvPr id="17" name="Заголовок 17">
            <a:extLst>
              <a:ext uri="{FF2B5EF4-FFF2-40B4-BE49-F238E27FC236}">
                <a16:creationId xmlns:a16="http://schemas.microsoft.com/office/drawing/2014/main" id="{5E67A77C-8C3F-DE90-BAB5-5B51BCECB720}"/>
              </a:ext>
            </a:extLst>
          </p:cNvPr>
          <p:cNvSpPr txBox="1">
            <a:spLocks/>
          </p:cNvSpPr>
          <p:nvPr/>
        </p:nvSpPr>
        <p:spPr>
          <a:xfrm>
            <a:off x="569119" y="421727"/>
            <a:ext cx="9418441" cy="492444"/>
          </a:xfrm>
          <a:prstGeom prst="rect">
            <a:avLst/>
          </a:prstGeom>
        </p:spPr>
        <p:txBody>
          <a:bodyPr vert="horz" lIns="0" tIns="0" rIns="0" bIns="0" rtlCol="0" anchor="t">
            <a:noAutofit/>
          </a:bodyPr>
          <a:lstStyle>
            <a:lvl1pPr algn="l" defTabSz="914377" rtl="0" eaLnBrk="1" latinLnBrk="0" hangingPunct="1">
              <a:lnSpc>
                <a:spcPct val="90000"/>
              </a:lnSpc>
              <a:spcBef>
                <a:spcPct val="0"/>
              </a:spcBef>
              <a:buNone/>
              <a:defRPr sz="2400" b="1" kern="1200" baseline="0">
                <a:solidFill>
                  <a:schemeClr val="tx2"/>
                </a:solidFill>
                <a:latin typeface="+mj-lt"/>
                <a:ea typeface="+mj-ea"/>
                <a:cs typeface="+mj-cs"/>
              </a:defRPr>
            </a:lvl1pPr>
          </a:lstStyle>
          <a:p>
            <a:pPr algn="just">
              <a:defRPr/>
            </a:pPr>
            <a:r>
              <a:rPr lang="ru-RU" sz="2000" dirty="0">
                <a:solidFill>
                  <a:srgbClr val="1A51A4"/>
                </a:solidFill>
                <a:cs typeface="Times New Roman" panose="02020603050405020304" pitchFamily="18" charset="0"/>
              </a:rPr>
              <a:t>Страхование рисков цифрового депозитария и оператора размещения</a:t>
            </a:r>
          </a:p>
        </p:txBody>
      </p:sp>
      <p:sp>
        <p:nvSpPr>
          <p:cNvPr id="4" name="Прямоугольник 3">
            <a:extLst>
              <a:ext uri="{FF2B5EF4-FFF2-40B4-BE49-F238E27FC236}">
                <a16:creationId xmlns:a16="http://schemas.microsoft.com/office/drawing/2014/main" id="{32F991C1-2F8C-71D8-EC6B-2CB0E1ABC1B7}"/>
              </a:ext>
            </a:extLst>
          </p:cNvPr>
          <p:cNvSpPr/>
          <p:nvPr/>
        </p:nvSpPr>
        <p:spPr>
          <a:xfrm>
            <a:off x="569119" y="1702304"/>
            <a:ext cx="9078013" cy="4247317"/>
          </a:xfrm>
          <a:prstGeom prst="rect">
            <a:avLst/>
          </a:prstGeom>
        </p:spPr>
        <p:txBody>
          <a:bodyPr wrap="square">
            <a:spAutoFit/>
          </a:bodyPr>
          <a:lstStyle/>
          <a:p>
            <a:pPr fontAlgn="base"/>
            <a:r>
              <a:rPr lang="ru-RU" dirty="0"/>
              <a:t>Согласно ст. 36 законопроекта «О цифровой валюте и цифровых правах»</a:t>
            </a:r>
          </a:p>
          <a:p>
            <a:endParaRPr lang="ru-RU" dirty="0"/>
          </a:p>
          <a:p>
            <a:r>
              <a:rPr lang="ru-RU" b="1" dirty="0"/>
              <a:t>Оператор размещения должен иметь статус цифрового депозитария</a:t>
            </a:r>
            <a:r>
              <a:rPr lang="ru-RU" dirty="0"/>
              <a:t>. </a:t>
            </a:r>
          </a:p>
          <a:p>
            <a:endParaRPr lang="ru-RU" dirty="0"/>
          </a:p>
          <a:p>
            <a:r>
              <a:rPr lang="ru-RU" dirty="0"/>
              <a:t>Оператор размещения, осуществляющий </a:t>
            </a:r>
            <a:r>
              <a:rPr lang="ru-RU" b="1" dirty="0"/>
              <a:t>учет прав на акции </a:t>
            </a:r>
            <a:r>
              <a:rPr lang="ru-RU" dirty="0"/>
              <a:t>непубличного акционерного общества, выпущенные в виде цифровых финансовых активов, должен иметь лицензию профессионального участника рынка ценных бумаг на осуществление деятельности </a:t>
            </a:r>
            <a:br>
              <a:rPr lang="ru-RU" dirty="0"/>
            </a:br>
            <a:r>
              <a:rPr lang="ru-RU" b="1" dirty="0"/>
              <a:t>по ведению реестра</a:t>
            </a:r>
            <a:r>
              <a:rPr lang="ru-RU" dirty="0"/>
              <a:t>.</a:t>
            </a:r>
          </a:p>
          <a:p>
            <a:endParaRPr lang="ru-RU" dirty="0"/>
          </a:p>
          <a:p>
            <a:r>
              <a:rPr lang="ru-RU" dirty="0"/>
              <a:t>Согласно ст. 37 законопроекта</a:t>
            </a:r>
          </a:p>
          <a:p>
            <a:r>
              <a:rPr lang="ru-RU" dirty="0"/>
              <a:t>Оператор размещения вправе осуществлять </a:t>
            </a:r>
            <a:r>
              <a:rPr lang="ru-RU" b="1" dirty="0"/>
              <a:t>признание лиц квалифицированными инвесторами</a:t>
            </a:r>
            <a:r>
              <a:rPr lang="ru-RU" dirty="0"/>
              <a:t> по их заявлениям. При неправомерном признании лица квалифицированным инвестором, на оператора размещения </a:t>
            </a:r>
            <a:r>
              <a:rPr lang="ru-RU" b="1" dirty="0"/>
              <a:t>возлагается обязанность </a:t>
            </a:r>
            <a:r>
              <a:rPr lang="ru-RU" dirty="0"/>
              <a:t>по требованию такого лица, которое приобрело цифровые права, </a:t>
            </a:r>
            <a:r>
              <a:rPr lang="ru-RU" b="1" dirty="0"/>
              <a:t>приобрести у него эти цифровые права за свой счет и возместить ему все понесенные им при этом расходы</a:t>
            </a:r>
            <a:r>
              <a:rPr lang="ru-RU" dirty="0"/>
              <a:t>.</a:t>
            </a:r>
          </a:p>
        </p:txBody>
      </p:sp>
    </p:spTree>
    <p:extLst>
      <p:ext uri="{BB962C8B-B14F-4D97-AF65-F5344CB8AC3E}">
        <p14:creationId xmlns:p14="http://schemas.microsoft.com/office/powerpoint/2010/main" val="245401178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40ACDC-23AF-E078-A888-90C4377BE308}"/>
            </a:ext>
          </a:extLst>
        </p:cNvPr>
        <p:cNvGrpSpPr/>
        <p:nvPr/>
      </p:nvGrpSpPr>
      <p:grpSpPr>
        <a:xfrm>
          <a:off x="0" y="0"/>
          <a:ext cx="0" cy="0"/>
          <a:chOff x="0" y="0"/>
          <a:chExt cx="0" cy="0"/>
        </a:xfrm>
      </p:grpSpPr>
      <p:graphicFrame>
        <p:nvGraphicFramePr>
          <p:cNvPr id="13" name="Объект 12" hidden="1">
            <a:extLst>
              <a:ext uri="{FF2B5EF4-FFF2-40B4-BE49-F238E27FC236}">
                <a16:creationId xmlns:a16="http://schemas.microsoft.com/office/drawing/2014/main" id="{301A09FD-F3D7-95AB-ECD7-B119E91D2004}"/>
              </a:ext>
            </a:extLst>
          </p:cNvPr>
          <p:cNvGraphicFramePr>
            <a:graphicFrameLocks noChangeAspect="1"/>
          </p:cNvGraphicFramePr>
          <p:nvPr>
            <p:custDataLst>
              <p:tags r:id="rId2"/>
            </p:custDataLst>
          </p:nvPr>
        </p:nvGraphicFramePr>
        <p:xfrm>
          <a:off x="2118" y="2118"/>
          <a:ext cx="2117" cy="2117"/>
        </p:xfrm>
        <a:graphic>
          <a:graphicData uri="http://schemas.openxmlformats.org/presentationml/2006/ole">
            <mc:AlternateContent xmlns:mc="http://schemas.openxmlformats.org/markup-compatibility/2006">
              <mc:Choice xmlns:v="urn:schemas-microsoft-com:vml" Requires="v">
                <p:oleObj spid="_x0000_s5123" name="Слайд think-cell" r:id="rId4" imgW="383" imgH="384" progId="TCLayout.ActiveDocument.1">
                  <p:embed/>
                </p:oleObj>
              </mc:Choice>
              <mc:Fallback>
                <p:oleObj name="Слайд think-cell" r:id="rId4" imgW="383" imgH="384" progId="TCLayout.ActiveDocument.1">
                  <p:embed/>
                  <p:pic>
                    <p:nvPicPr>
                      <p:cNvPr id="13" name="Объект 12" hidden="1">
                        <a:extLst>
                          <a:ext uri="{FF2B5EF4-FFF2-40B4-BE49-F238E27FC236}">
                            <a16:creationId xmlns:a16="http://schemas.microsoft.com/office/drawing/2014/main" id="{C126DCC9-12CA-922E-0979-7299AE3CA5F0}"/>
                          </a:ext>
                        </a:extLst>
                      </p:cNvPr>
                      <p:cNvPicPr/>
                      <p:nvPr/>
                    </p:nvPicPr>
                    <p:blipFill>
                      <a:blip r:embed="rId5"/>
                      <a:stretch>
                        <a:fillRect/>
                      </a:stretch>
                    </p:blipFill>
                    <p:spPr>
                      <a:xfrm>
                        <a:off x="2118" y="2118"/>
                        <a:ext cx="2117" cy="2117"/>
                      </a:xfrm>
                      <a:prstGeom prst="rect">
                        <a:avLst/>
                      </a:prstGeom>
                    </p:spPr>
                  </p:pic>
                </p:oleObj>
              </mc:Fallback>
            </mc:AlternateContent>
          </a:graphicData>
        </a:graphic>
      </p:graphicFrame>
      <p:sp>
        <p:nvSpPr>
          <p:cNvPr id="2" name="TextBox 1">
            <a:extLst>
              <a:ext uri="{FF2B5EF4-FFF2-40B4-BE49-F238E27FC236}">
                <a16:creationId xmlns:a16="http://schemas.microsoft.com/office/drawing/2014/main" id="{E25C2C19-7DB0-40DA-B2FF-1FD8AF72C10D}"/>
              </a:ext>
            </a:extLst>
          </p:cNvPr>
          <p:cNvSpPr txBox="1"/>
          <p:nvPr/>
        </p:nvSpPr>
        <p:spPr>
          <a:xfrm>
            <a:off x="262393" y="7331103"/>
            <a:ext cx="184731" cy="276999"/>
          </a:xfrm>
          <a:prstGeom prst="rect">
            <a:avLst/>
          </a:prstGeom>
          <a:noFill/>
        </p:spPr>
        <p:txBody>
          <a:bodyPr wrap="none" rtlCol="0">
            <a:spAutoFit/>
          </a:bodyPr>
          <a:lstStyle/>
          <a:p>
            <a:endParaRPr lang="en-RU" sz="1200" dirty="0"/>
          </a:p>
        </p:txBody>
      </p:sp>
      <p:sp>
        <p:nvSpPr>
          <p:cNvPr id="14" name="Номер слайда">
            <a:extLst>
              <a:ext uri="{FF2B5EF4-FFF2-40B4-BE49-F238E27FC236}">
                <a16:creationId xmlns:a16="http://schemas.microsoft.com/office/drawing/2014/main" id="{D6736813-7CB1-012C-5C61-6576A625B603}"/>
              </a:ext>
            </a:extLst>
          </p:cNvPr>
          <p:cNvSpPr txBox="1">
            <a:spLocks noGrp="1"/>
          </p:cNvSpPr>
          <p:nvPr>
            <p:ph type="sldNum" sz="quarter" idx="4294967295"/>
          </p:nvPr>
        </p:nvSpPr>
        <p:spPr>
          <a:xfrm>
            <a:off x="11645958" y="6419715"/>
            <a:ext cx="173471" cy="243841"/>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nchor="t"/>
          <a:lstStyle>
            <a:lvl1pPr algn="l">
              <a:defRPr sz="1000">
                <a:solidFill>
                  <a:srgbClr val="A6A6A6"/>
                </a:solidFill>
                <a:latin typeface="Tahoma"/>
                <a:ea typeface="Tahoma"/>
                <a:cs typeface="Tahoma"/>
                <a:sym typeface="Tahoma"/>
              </a:defRPr>
            </a:lvl1pPr>
          </a:lstStyle>
          <a:p>
            <a:fld id="{86CB4B4D-7CA3-9044-876B-883B54F8677D}" type="slidenum">
              <a:rPr>
                <a:latin typeface="IngoStem Light" panose="020B0503020203020204" pitchFamily="34" charset="-52"/>
                <a:ea typeface="IngoStem Light" panose="020B0503020203020204" pitchFamily="34" charset="-52"/>
              </a:rPr>
              <a:t>6</a:t>
            </a:fld>
            <a:endParaRPr>
              <a:latin typeface="IngoStem Light" panose="020B0503020203020204" pitchFamily="34" charset="-52"/>
              <a:ea typeface="IngoStem Light" panose="020B0503020203020204" pitchFamily="34" charset="-52"/>
            </a:endParaRPr>
          </a:p>
        </p:txBody>
      </p:sp>
      <p:sp>
        <p:nvSpPr>
          <p:cNvPr id="16" name="Прямая соединительная линия 5">
            <a:extLst>
              <a:ext uri="{FF2B5EF4-FFF2-40B4-BE49-F238E27FC236}">
                <a16:creationId xmlns:a16="http://schemas.microsoft.com/office/drawing/2014/main" id="{9AD43F7B-DBC2-FE52-9B66-77259DC8CA26}"/>
              </a:ext>
            </a:extLst>
          </p:cNvPr>
          <p:cNvSpPr/>
          <p:nvPr/>
        </p:nvSpPr>
        <p:spPr>
          <a:xfrm>
            <a:off x="11645958" y="6460945"/>
            <a:ext cx="1" cy="180976"/>
          </a:xfrm>
          <a:prstGeom prst="line">
            <a:avLst/>
          </a:prstGeom>
          <a:ln w="6350">
            <a:solidFill>
              <a:srgbClr val="A6A6A6"/>
            </a:solidFill>
            <a:miter/>
          </a:ln>
        </p:spPr>
        <p:txBody>
          <a:bodyPr lIns="45719" rIns="45719"/>
          <a:lstStyle/>
          <a:p>
            <a:endParaRPr/>
          </a:p>
        </p:txBody>
      </p:sp>
      <p:sp>
        <p:nvSpPr>
          <p:cNvPr id="17" name="Заголовок 17">
            <a:extLst>
              <a:ext uri="{FF2B5EF4-FFF2-40B4-BE49-F238E27FC236}">
                <a16:creationId xmlns:a16="http://schemas.microsoft.com/office/drawing/2014/main" id="{493A9B10-7DC8-CF12-2678-87E3C03885C5}"/>
              </a:ext>
            </a:extLst>
          </p:cNvPr>
          <p:cNvSpPr txBox="1">
            <a:spLocks/>
          </p:cNvSpPr>
          <p:nvPr/>
        </p:nvSpPr>
        <p:spPr>
          <a:xfrm>
            <a:off x="569119" y="421727"/>
            <a:ext cx="9418441" cy="492444"/>
          </a:xfrm>
          <a:prstGeom prst="rect">
            <a:avLst/>
          </a:prstGeom>
        </p:spPr>
        <p:txBody>
          <a:bodyPr vert="horz" lIns="0" tIns="0" rIns="0" bIns="0" rtlCol="0" anchor="t">
            <a:noAutofit/>
          </a:bodyPr>
          <a:lstStyle>
            <a:lvl1pPr algn="l" defTabSz="914377" rtl="0" eaLnBrk="1" latinLnBrk="0" hangingPunct="1">
              <a:lnSpc>
                <a:spcPct val="90000"/>
              </a:lnSpc>
              <a:spcBef>
                <a:spcPct val="0"/>
              </a:spcBef>
              <a:buNone/>
              <a:defRPr sz="2400" b="1" kern="1200" baseline="0">
                <a:solidFill>
                  <a:schemeClr val="tx2"/>
                </a:solidFill>
                <a:latin typeface="+mj-lt"/>
                <a:ea typeface="+mj-ea"/>
                <a:cs typeface="+mj-cs"/>
              </a:defRPr>
            </a:lvl1pPr>
          </a:lstStyle>
          <a:p>
            <a:pPr algn="just">
              <a:defRPr/>
            </a:pPr>
            <a:r>
              <a:rPr lang="ru-RU" sz="2000" dirty="0">
                <a:solidFill>
                  <a:srgbClr val="1A51A4"/>
                </a:solidFill>
                <a:cs typeface="Times New Roman" panose="02020603050405020304" pitchFamily="18" charset="0"/>
              </a:rPr>
              <a:t>Страхование рисков цифровых депозитариев и операторов размещения</a:t>
            </a:r>
          </a:p>
        </p:txBody>
      </p:sp>
      <p:sp>
        <p:nvSpPr>
          <p:cNvPr id="4" name="Прямоугольник 3">
            <a:extLst>
              <a:ext uri="{FF2B5EF4-FFF2-40B4-BE49-F238E27FC236}">
                <a16:creationId xmlns:a16="http://schemas.microsoft.com/office/drawing/2014/main" id="{C2FF60C4-33FE-C781-36FC-AF7DA9F8E124}"/>
              </a:ext>
            </a:extLst>
          </p:cNvPr>
          <p:cNvSpPr/>
          <p:nvPr/>
        </p:nvSpPr>
        <p:spPr>
          <a:xfrm>
            <a:off x="569119" y="1702304"/>
            <a:ext cx="9078013" cy="4247317"/>
          </a:xfrm>
          <a:prstGeom prst="rect">
            <a:avLst/>
          </a:prstGeom>
        </p:spPr>
        <p:txBody>
          <a:bodyPr wrap="square">
            <a:spAutoFit/>
          </a:bodyPr>
          <a:lstStyle/>
          <a:p>
            <a:pPr fontAlgn="base"/>
            <a:r>
              <a:rPr lang="ru-RU" dirty="0"/>
              <a:t>Согласно ст. 37 законопроекта «О цифровой валюте и цифровых правах»</a:t>
            </a:r>
          </a:p>
          <a:p>
            <a:pPr fontAlgn="base"/>
            <a:endParaRPr lang="ru-RU" dirty="0"/>
          </a:p>
          <a:p>
            <a:r>
              <a:rPr lang="ru-RU" dirty="0"/>
              <a:t>Оператор размещения обязан обеспечить:</a:t>
            </a:r>
          </a:p>
          <a:p>
            <a:endParaRPr lang="ru-RU" dirty="0"/>
          </a:p>
          <a:p>
            <a:pPr marL="285750" indent="-285750">
              <a:buFontTx/>
              <a:buChar char="-"/>
            </a:pPr>
            <a:r>
              <a:rPr lang="ru-RU" b="1" dirty="0"/>
              <a:t>проверку решений о выпуске цифровых прав на предмет соответствия законодательству </a:t>
            </a:r>
            <a:r>
              <a:rPr lang="ru-RU" dirty="0"/>
              <a:t>Российской Федерации, нормативным актам Банка России и невозможность размещения цифровых прав на основании решения о выпуске цифровых прав, которое не соответствует законодательству Российской Федерации, нормативным актам Банка России</a:t>
            </a:r>
          </a:p>
          <a:p>
            <a:pPr marL="285750" indent="-285750">
              <a:buFontTx/>
              <a:buChar char="-"/>
            </a:pPr>
            <a:r>
              <a:rPr lang="ru-RU" b="1" dirty="0"/>
              <a:t>бесперебойность и непрерывность функционирования информационной системы</a:t>
            </a:r>
          </a:p>
          <a:p>
            <a:pPr marL="285750" indent="-285750">
              <a:buFontTx/>
              <a:buChar char="-"/>
            </a:pPr>
            <a:r>
              <a:rPr lang="ru-RU" b="1" dirty="0"/>
              <a:t>корректность реализации </a:t>
            </a:r>
            <a:r>
              <a:rPr lang="ru-RU" dirty="0"/>
              <a:t>в информационной системе оператора размещения, посредством которой осуществляется размещение цифровых прав в информационной системе на основе распределенного реестра, организованной не в соответствии с российским правом, установленных оператором размещения </a:t>
            </a:r>
            <a:r>
              <a:rPr lang="ru-RU" b="1" dirty="0"/>
              <a:t>алгоритмов управления цифровыми правами</a:t>
            </a:r>
          </a:p>
        </p:txBody>
      </p:sp>
    </p:spTree>
    <p:extLst>
      <p:ext uri="{BB962C8B-B14F-4D97-AF65-F5344CB8AC3E}">
        <p14:creationId xmlns:p14="http://schemas.microsoft.com/office/powerpoint/2010/main" val="93339302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53A67A-22BD-829C-FA80-66A4E82F5AB8}"/>
            </a:ext>
          </a:extLst>
        </p:cNvPr>
        <p:cNvGrpSpPr/>
        <p:nvPr/>
      </p:nvGrpSpPr>
      <p:grpSpPr>
        <a:xfrm>
          <a:off x="0" y="0"/>
          <a:ext cx="0" cy="0"/>
          <a:chOff x="0" y="0"/>
          <a:chExt cx="0" cy="0"/>
        </a:xfrm>
      </p:grpSpPr>
      <p:graphicFrame>
        <p:nvGraphicFramePr>
          <p:cNvPr id="13" name="Объект 12" hidden="1">
            <a:extLst>
              <a:ext uri="{FF2B5EF4-FFF2-40B4-BE49-F238E27FC236}">
                <a16:creationId xmlns:a16="http://schemas.microsoft.com/office/drawing/2014/main" id="{6DE87063-44D9-CEDC-D548-BD71536B2084}"/>
              </a:ext>
            </a:extLst>
          </p:cNvPr>
          <p:cNvGraphicFramePr>
            <a:graphicFrameLocks noChangeAspect="1"/>
          </p:cNvGraphicFramePr>
          <p:nvPr>
            <p:custDataLst>
              <p:tags r:id="rId2"/>
            </p:custDataLst>
          </p:nvPr>
        </p:nvGraphicFramePr>
        <p:xfrm>
          <a:off x="2118" y="2118"/>
          <a:ext cx="2117" cy="2117"/>
        </p:xfrm>
        <a:graphic>
          <a:graphicData uri="http://schemas.openxmlformats.org/presentationml/2006/ole">
            <mc:AlternateContent xmlns:mc="http://schemas.openxmlformats.org/markup-compatibility/2006">
              <mc:Choice xmlns:v="urn:schemas-microsoft-com:vml" Requires="v">
                <p:oleObj spid="_x0000_s6147" name="Слайд think-cell" r:id="rId4" imgW="383" imgH="384" progId="TCLayout.ActiveDocument.1">
                  <p:embed/>
                </p:oleObj>
              </mc:Choice>
              <mc:Fallback>
                <p:oleObj name="Слайд think-cell" r:id="rId4" imgW="383" imgH="384" progId="TCLayout.ActiveDocument.1">
                  <p:embed/>
                  <p:pic>
                    <p:nvPicPr>
                      <p:cNvPr id="13" name="Объект 12" hidden="1">
                        <a:extLst>
                          <a:ext uri="{FF2B5EF4-FFF2-40B4-BE49-F238E27FC236}">
                            <a16:creationId xmlns:a16="http://schemas.microsoft.com/office/drawing/2014/main" id="{301A09FD-F3D7-95AB-ECD7-B119E91D2004}"/>
                          </a:ext>
                        </a:extLst>
                      </p:cNvPr>
                      <p:cNvPicPr/>
                      <p:nvPr/>
                    </p:nvPicPr>
                    <p:blipFill>
                      <a:blip r:embed="rId5"/>
                      <a:stretch>
                        <a:fillRect/>
                      </a:stretch>
                    </p:blipFill>
                    <p:spPr>
                      <a:xfrm>
                        <a:off x="2118" y="2118"/>
                        <a:ext cx="2117" cy="2117"/>
                      </a:xfrm>
                      <a:prstGeom prst="rect">
                        <a:avLst/>
                      </a:prstGeom>
                    </p:spPr>
                  </p:pic>
                </p:oleObj>
              </mc:Fallback>
            </mc:AlternateContent>
          </a:graphicData>
        </a:graphic>
      </p:graphicFrame>
      <p:sp>
        <p:nvSpPr>
          <p:cNvPr id="2" name="TextBox 1">
            <a:extLst>
              <a:ext uri="{FF2B5EF4-FFF2-40B4-BE49-F238E27FC236}">
                <a16:creationId xmlns:a16="http://schemas.microsoft.com/office/drawing/2014/main" id="{6816B909-7DA9-13B8-2141-D34568933D7D}"/>
              </a:ext>
            </a:extLst>
          </p:cNvPr>
          <p:cNvSpPr txBox="1"/>
          <p:nvPr/>
        </p:nvSpPr>
        <p:spPr>
          <a:xfrm>
            <a:off x="262393" y="7331103"/>
            <a:ext cx="184731" cy="276999"/>
          </a:xfrm>
          <a:prstGeom prst="rect">
            <a:avLst/>
          </a:prstGeom>
          <a:noFill/>
        </p:spPr>
        <p:txBody>
          <a:bodyPr wrap="none" rtlCol="0">
            <a:spAutoFit/>
          </a:bodyPr>
          <a:lstStyle/>
          <a:p>
            <a:endParaRPr lang="en-RU" sz="1200" dirty="0"/>
          </a:p>
        </p:txBody>
      </p:sp>
      <p:sp>
        <p:nvSpPr>
          <p:cNvPr id="14" name="Номер слайда">
            <a:extLst>
              <a:ext uri="{FF2B5EF4-FFF2-40B4-BE49-F238E27FC236}">
                <a16:creationId xmlns:a16="http://schemas.microsoft.com/office/drawing/2014/main" id="{78BAB82D-4871-4F11-64FD-47CE84D4B6B9}"/>
              </a:ext>
            </a:extLst>
          </p:cNvPr>
          <p:cNvSpPr txBox="1">
            <a:spLocks noGrp="1"/>
          </p:cNvSpPr>
          <p:nvPr>
            <p:ph type="sldNum" sz="quarter" idx="4294967295"/>
          </p:nvPr>
        </p:nvSpPr>
        <p:spPr>
          <a:xfrm>
            <a:off x="11645958" y="6419715"/>
            <a:ext cx="173471" cy="243841"/>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nchor="t"/>
          <a:lstStyle>
            <a:lvl1pPr algn="l">
              <a:defRPr sz="1000">
                <a:solidFill>
                  <a:srgbClr val="A6A6A6"/>
                </a:solidFill>
                <a:latin typeface="Tahoma"/>
                <a:ea typeface="Tahoma"/>
                <a:cs typeface="Tahoma"/>
                <a:sym typeface="Tahoma"/>
              </a:defRPr>
            </a:lvl1pPr>
          </a:lstStyle>
          <a:p>
            <a:fld id="{86CB4B4D-7CA3-9044-876B-883B54F8677D}" type="slidenum">
              <a:rPr>
                <a:latin typeface="IngoStem Light" panose="020B0503020203020204" pitchFamily="34" charset="-52"/>
                <a:ea typeface="IngoStem Light" panose="020B0503020203020204" pitchFamily="34" charset="-52"/>
              </a:rPr>
              <a:t>7</a:t>
            </a:fld>
            <a:endParaRPr>
              <a:latin typeface="IngoStem Light" panose="020B0503020203020204" pitchFamily="34" charset="-52"/>
              <a:ea typeface="IngoStem Light" panose="020B0503020203020204" pitchFamily="34" charset="-52"/>
            </a:endParaRPr>
          </a:p>
        </p:txBody>
      </p:sp>
      <p:sp>
        <p:nvSpPr>
          <p:cNvPr id="16" name="Прямая соединительная линия 5">
            <a:extLst>
              <a:ext uri="{FF2B5EF4-FFF2-40B4-BE49-F238E27FC236}">
                <a16:creationId xmlns:a16="http://schemas.microsoft.com/office/drawing/2014/main" id="{DE6DBD02-0CB9-C2BF-BC77-BC3B4D7E5E06}"/>
              </a:ext>
            </a:extLst>
          </p:cNvPr>
          <p:cNvSpPr/>
          <p:nvPr/>
        </p:nvSpPr>
        <p:spPr>
          <a:xfrm>
            <a:off x="11645958" y="6460945"/>
            <a:ext cx="1" cy="180976"/>
          </a:xfrm>
          <a:prstGeom prst="line">
            <a:avLst/>
          </a:prstGeom>
          <a:ln w="6350">
            <a:solidFill>
              <a:srgbClr val="A6A6A6"/>
            </a:solidFill>
            <a:miter/>
          </a:ln>
        </p:spPr>
        <p:txBody>
          <a:bodyPr lIns="45719" rIns="45719"/>
          <a:lstStyle/>
          <a:p>
            <a:endParaRPr/>
          </a:p>
        </p:txBody>
      </p:sp>
      <p:sp>
        <p:nvSpPr>
          <p:cNvPr id="17" name="Заголовок 17">
            <a:extLst>
              <a:ext uri="{FF2B5EF4-FFF2-40B4-BE49-F238E27FC236}">
                <a16:creationId xmlns:a16="http://schemas.microsoft.com/office/drawing/2014/main" id="{E37CC6F7-87EB-F0E6-B573-A9CC1E6A87C1}"/>
              </a:ext>
            </a:extLst>
          </p:cNvPr>
          <p:cNvSpPr txBox="1">
            <a:spLocks/>
          </p:cNvSpPr>
          <p:nvPr/>
        </p:nvSpPr>
        <p:spPr>
          <a:xfrm>
            <a:off x="569119" y="421727"/>
            <a:ext cx="9418441" cy="492444"/>
          </a:xfrm>
          <a:prstGeom prst="rect">
            <a:avLst/>
          </a:prstGeom>
        </p:spPr>
        <p:txBody>
          <a:bodyPr vert="horz" lIns="0" tIns="0" rIns="0" bIns="0" rtlCol="0" anchor="t">
            <a:noAutofit/>
          </a:bodyPr>
          <a:lstStyle>
            <a:lvl1pPr algn="l" defTabSz="914377" rtl="0" eaLnBrk="1" latinLnBrk="0" hangingPunct="1">
              <a:lnSpc>
                <a:spcPct val="90000"/>
              </a:lnSpc>
              <a:spcBef>
                <a:spcPct val="0"/>
              </a:spcBef>
              <a:buNone/>
              <a:defRPr sz="2400" b="1" kern="1200" baseline="0">
                <a:solidFill>
                  <a:schemeClr val="tx2"/>
                </a:solidFill>
                <a:latin typeface="+mj-lt"/>
                <a:ea typeface="+mj-ea"/>
                <a:cs typeface="+mj-cs"/>
              </a:defRPr>
            </a:lvl1pPr>
          </a:lstStyle>
          <a:p>
            <a:pPr algn="just">
              <a:defRPr/>
            </a:pPr>
            <a:r>
              <a:rPr lang="ru-RU" sz="2000" dirty="0">
                <a:solidFill>
                  <a:srgbClr val="1A51A4"/>
                </a:solidFill>
                <a:cs typeface="Times New Roman" panose="02020603050405020304" pitchFamily="18" charset="0"/>
              </a:rPr>
              <a:t>Страхование рисков цифровых депозитариев и операторов размещения</a:t>
            </a:r>
          </a:p>
        </p:txBody>
      </p:sp>
      <p:sp>
        <p:nvSpPr>
          <p:cNvPr id="4" name="Прямоугольник 3">
            <a:extLst>
              <a:ext uri="{FF2B5EF4-FFF2-40B4-BE49-F238E27FC236}">
                <a16:creationId xmlns:a16="http://schemas.microsoft.com/office/drawing/2014/main" id="{C9308EF8-9F9A-CE5A-B829-F955E1D1D60A}"/>
              </a:ext>
            </a:extLst>
          </p:cNvPr>
          <p:cNvSpPr/>
          <p:nvPr/>
        </p:nvSpPr>
        <p:spPr>
          <a:xfrm>
            <a:off x="569119" y="1702304"/>
            <a:ext cx="9368779" cy="3970318"/>
          </a:xfrm>
          <a:prstGeom prst="rect">
            <a:avLst/>
          </a:prstGeom>
        </p:spPr>
        <p:txBody>
          <a:bodyPr wrap="square">
            <a:spAutoFit/>
          </a:bodyPr>
          <a:lstStyle/>
          <a:p>
            <a:r>
              <a:rPr lang="ru-RU" dirty="0"/>
              <a:t>Согласно ст. 38. </a:t>
            </a:r>
            <a:r>
              <a:rPr lang="ru-RU" b="1" dirty="0"/>
              <a:t>Ответственность оператора информационной системы, в которой осуществляется выпуск цифровых финансовых активов</a:t>
            </a:r>
            <a:endParaRPr lang="ru-RU" dirty="0"/>
          </a:p>
          <a:p>
            <a:r>
              <a:rPr lang="ru-RU" b="1" dirty="0"/>
              <a:t> </a:t>
            </a:r>
            <a:endParaRPr lang="ru-RU" dirty="0"/>
          </a:p>
          <a:p>
            <a:r>
              <a:rPr lang="ru-RU" dirty="0"/>
              <a:t>Оператор размещения </a:t>
            </a:r>
            <a:r>
              <a:rPr lang="ru-RU" b="1" dirty="0"/>
              <a:t>обязан</a:t>
            </a:r>
            <a:r>
              <a:rPr lang="ru-RU" dirty="0"/>
              <a:t> в соответствии с гражданским законодательством </a:t>
            </a:r>
            <a:r>
              <a:rPr lang="ru-RU" b="1" dirty="0"/>
              <a:t>возместить убытки </a:t>
            </a:r>
            <a:r>
              <a:rPr lang="ru-RU" dirty="0"/>
              <a:t>эмитенту цифровых прав, которому он оказывает услуги по размещению цифровых прав, а также обладателям цифровых прав (лицам, осуществляющим права по цифровым правам), </a:t>
            </a:r>
            <a:r>
              <a:rPr lang="ru-RU" b="1" dirty="0"/>
              <a:t>возникшие вследствие</a:t>
            </a:r>
            <a:r>
              <a:rPr lang="ru-RU" dirty="0"/>
              <a:t>:</a:t>
            </a:r>
          </a:p>
          <a:p>
            <a:endParaRPr lang="ru-RU" dirty="0"/>
          </a:p>
          <a:p>
            <a:r>
              <a:rPr lang="ru-RU" dirty="0"/>
              <a:t>1) </a:t>
            </a:r>
            <a:r>
              <a:rPr lang="ru-RU" b="1" dirty="0"/>
              <a:t>утраты информации</a:t>
            </a:r>
            <a:r>
              <a:rPr lang="ru-RU" dirty="0"/>
              <a:t>, хранящейся в реестре цифровых прав;</a:t>
            </a:r>
          </a:p>
          <a:p>
            <a:endParaRPr lang="ru-RU" dirty="0"/>
          </a:p>
          <a:p>
            <a:r>
              <a:rPr lang="ru-RU" dirty="0"/>
              <a:t>2) </a:t>
            </a:r>
            <a:r>
              <a:rPr lang="ru-RU" b="1" dirty="0"/>
              <a:t>сбоя в работе информационных технологий и технических средств </a:t>
            </a:r>
            <a:r>
              <a:rPr lang="ru-RU" dirty="0"/>
              <a:t>информационной системы оператора размещения, посредством которых такой оператор размещает цифровые права в информационной системе на основе распределенного реестра, организованной не в соответствии с российским правом;</a:t>
            </a:r>
          </a:p>
        </p:txBody>
      </p:sp>
    </p:spTree>
    <p:extLst>
      <p:ext uri="{BB962C8B-B14F-4D97-AF65-F5344CB8AC3E}">
        <p14:creationId xmlns:p14="http://schemas.microsoft.com/office/powerpoint/2010/main" val="157164074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30CF4C-B4C8-1EB0-76B8-C34147386997}"/>
            </a:ext>
          </a:extLst>
        </p:cNvPr>
        <p:cNvGrpSpPr/>
        <p:nvPr/>
      </p:nvGrpSpPr>
      <p:grpSpPr>
        <a:xfrm>
          <a:off x="0" y="0"/>
          <a:ext cx="0" cy="0"/>
          <a:chOff x="0" y="0"/>
          <a:chExt cx="0" cy="0"/>
        </a:xfrm>
      </p:grpSpPr>
      <p:graphicFrame>
        <p:nvGraphicFramePr>
          <p:cNvPr id="13" name="Объект 12" hidden="1">
            <a:extLst>
              <a:ext uri="{FF2B5EF4-FFF2-40B4-BE49-F238E27FC236}">
                <a16:creationId xmlns:a16="http://schemas.microsoft.com/office/drawing/2014/main" id="{17943E6D-1751-39F8-9DB0-8B2DECDEA676}"/>
              </a:ext>
            </a:extLst>
          </p:cNvPr>
          <p:cNvGraphicFramePr>
            <a:graphicFrameLocks noChangeAspect="1"/>
          </p:cNvGraphicFramePr>
          <p:nvPr>
            <p:custDataLst>
              <p:tags r:id="rId2"/>
            </p:custDataLst>
          </p:nvPr>
        </p:nvGraphicFramePr>
        <p:xfrm>
          <a:off x="2118" y="2118"/>
          <a:ext cx="2117" cy="2117"/>
        </p:xfrm>
        <a:graphic>
          <a:graphicData uri="http://schemas.openxmlformats.org/presentationml/2006/ole">
            <mc:AlternateContent xmlns:mc="http://schemas.openxmlformats.org/markup-compatibility/2006">
              <mc:Choice xmlns:v="urn:schemas-microsoft-com:vml" Requires="v">
                <p:oleObj spid="_x0000_s7171" name="Слайд think-cell" r:id="rId4" imgW="383" imgH="384" progId="TCLayout.ActiveDocument.1">
                  <p:embed/>
                </p:oleObj>
              </mc:Choice>
              <mc:Fallback>
                <p:oleObj name="Слайд think-cell" r:id="rId4" imgW="383" imgH="384" progId="TCLayout.ActiveDocument.1">
                  <p:embed/>
                  <p:pic>
                    <p:nvPicPr>
                      <p:cNvPr id="13" name="Объект 12" hidden="1">
                        <a:extLst>
                          <a:ext uri="{FF2B5EF4-FFF2-40B4-BE49-F238E27FC236}">
                            <a16:creationId xmlns:a16="http://schemas.microsoft.com/office/drawing/2014/main" id="{6DE87063-44D9-CEDC-D548-BD71536B2084}"/>
                          </a:ext>
                        </a:extLst>
                      </p:cNvPr>
                      <p:cNvPicPr/>
                      <p:nvPr/>
                    </p:nvPicPr>
                    <p:blipFill>
                      <a:blip r:embed="rId5"/>
                      <a:stretch>
                        <a:fillRect/>
                      </a:stretch>
                    </p:blipFill>
                    <p:spPr>
                      <a:xfrm>
                        <a:off x="2118" y="2118"/>
                        <a:ext cx="2117" cy="2117"/>
                      </a:xfrm>
                      <a:prstGeom prst="rect">
                        <a:avLst/>
                      </a:prstGeom>
                    </p:spPr>
                  </p:pic>
                </p:oleObj>
              </mc:Fallback>
            </mc:AlternateContent>
          </a:graphicData>
        </a:graphic>
      </p:graphicFrame>
      <p:sp>
        <p:nvSpPr>
          <p:cNvPr id="2" name="TextBox 1">
            <a:extLst>
              <a:ext uri="{FF2B5EF4-FFF2-40B4-BE49-F238E27FC236}">
                <a16:creationId xmlns:a16="http://schemas.microsoft.com/office/drawing/2014/main" id="{FEE92232-63E5-EB9E-25DD-A1168E188742}"/>
              </a:ext>
            </a:extLst>
          </p:cNvPr>
          <p:cNvSpPr txBox="1"/>
          <p:nvPr/>
        </p:nvSpPr>
        <p:spPr>
          <a:xfrm>
            <a:off x="262393" y="7331103"/>
            <a:ext cx="184731" cy="276999"/>
          </a:xfrm>
          <a:prstGeom prst="rect">
            <a:avLst/>
          </a:prstGeom>
          <a:noFill/>
        </p:spPr>
        <p:txBody>
          <a:bodyPr wrap="none" rtlCol="0">
            <a:spAutoFit/>
          </a:bodyPr>
          <a:lstStyle/>
          <a:p>
            <a:endParaRPr lang="en-RU" sz="1200" dirty="0"/>
          </a:p>
        </p:txBody>
      </p:sp>
      <p:sp>
        <p:nvSpPr>
          <p:cNvPr id="14" name="Номер слайда">
            <a:extLst>
              <a:ext uri="{FF2B5EF4-FFF2-40B4-BE49-F238E27FC236}">
                <a16:creationId xmlns:a16="http://schemas.microsoft.com/office/drawing/2014/main" id="{B4A70861-E026-2DFD-AD27-D0E7712BEA66}"/>
              </a:ext>
            </a:extLst>
          </p:cNvPr>
          <p:cNvSpPr txBox="1">
            <a:spLocks noGrp="1"/>
          </p:cNvSpPr>
          <p:nvPr>
            <p:ph type="sldNum" sz="quarter" idx="4294967295"/>
          </p:nvPr>
        </p:nvSpPr>
        <p:spPr>
          <a:xfrm>
            <a:off x="11645958" y="6419715"/>
            <a:ext cx="173471" cy="243841"/>
          </a:xfrm>
          <a:prstGeom prst="rect">
            <a:avLst/>
          </a:prstGeom>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anchor="t"/>
          <a:lstStyle>
            <a:lvl1pPr algn="l">
              <a:defRPr sz="1000">
                <a:solidFill>
                  <a:srgbClr val="A6A6A6"/>
                </a:solidFill>
                <a:latin typeface="Tahoma"/>
                <a:ea typeface="Tahoma"/>
                <a:cs typeface="Tahoma"/>
                <a:sym typeface="Tahoma"/>
              </a:defRPr>
            </a:lvl1pPr>
          </a:lstStyle>
          <a:p>
            <a:fld id="{86CB4B4D-7CA3-9044-876B-883B54F8677D}" type="slidenum">
              <a:rPr>
                <a:latin typeface="IngoStem Light" panose="020B0503020203020204" pitchFamily="34" charset="-52"/>
                <a:ea typeface="IngoStem Light" panose="020B0503020203020204" pitchFamily="34" charset="-52"/>
              </a:rPr>
              <a:t>8</a:t>
            </a:fld>
            <a:endParaRPr>
              <a:latin typeface="IngoStem Light" panose="020B0503020203020204" pitchFamily="34" charset="-52"/>
              <a:ea typeface="IngoStem Light" panose="020B0503020203020204" pitchFamily="34" charset="-52"/>
            </a:endParaRPr>
          </a:p>
        </p:txBody>
      </p:sp>
      <p:sp>
        <p:nvSpPr>
          <p:cNvPr id="16" name="Прямая соединительная линия 5">
            <a:extLst>
              <a:ext uri="{FF2B5EF4-FFF2-40B4-BE49-F238E27FC236}">
                <a16:creationId xmlns:a16="http://schemas.microsoft.com/office/drawing/2014/main" id="{B2F71F32-581C-2039-10D2-A7796F162C3D}"/>
              </a:ext>
            </a:extLst>
          </p:cNvPr>
          <p:cNvSpPr/>
          <p:nvPr/>
        </p:nvSpPr>
        <p:spPr>
          <a:xfrm>
            <a:off x="11645958" y="6460945"/>
            <a:ext cx="1" cy="180976"/>
          </a:xfrm>
          <a:prstGeom prst="line">
            <a:avLst/>
          </a:prstGeom>
          <a:ln w="6350">
            <a:solidFill>
              <a:srgbClr val="A6A6A6"/>
            </a:solidFill>
            <a:miter/>
          </a:ln>
        </p:spPr>
        <p:txBody>
          <a:bodyPr lIns="45719" rIns="45719"/>
          <a:lstStyle/>
          <a:p>
            <a:endParaRPr/>
          </a:p>
        </p:txBody>
      </p:sp>
      <p:sp>
        <p:nvSpPr>
          <p:cNvPr id="17" name="Заголовок 17">
            <a:extLst>
              <a:ext uri="{FF2B5EF4-FFF2-40B4-BE49-F238E27FC236}">
                <a16:creationId xmlns:a16="http://schemas.microsoft.com/office/drawing/2014/main" id="{94CB2569-7682-CD5C-26B1-D81FC6080896}"/>
              </a:ext>
            </a:extLst>
          </p:cNvPr>
          <p:cNvSpPr txBox="1">
            <a:spLocks/>
          </p:cNvSpPr>
          <p:nvPr/>
        </p:nvSpPr>
        <p:spPr>
          <a:xfrm>
            <a:off x="569119" y="421727"/>
            <a:ext cx="9418441" cy="492444"/>
          </a:xfrm>
          <a:prstGeom prst="rect">
            <a:avLst/>
          </a:prstGeom>
        </p:spPr>
        <p:txBody>
          <a:bodyPr vert="horz" lIns="0" tIns="0" rIns="0" bIns="0" rtlCol="0" anchor="t">
            <a:noAutofit/>
          </a:bodyPr>
          <a:lstStyle>
            <a:lvl1pPr algn="l" defTabSz="914377" rtl="0" eaLnBrk="1" latinLnBrk="0" hangingPunct="1">
              <a:lnSpc>
                <a:spcPct val="90000"/>
              </a:lnSpc>
              <a:spcBef>
                <a:spcPct val="0"/>
              </a:spcBef>
              <a:buNone/>
              <a:defRPr sz="2400" b="1" kern="1200" baseline="0">
                <a:solidFill>
                  <a:schemeClr val="tx2"/>
                </a:solidFill>
                <a:latin typeface="+mj-lt"/>
                <a:ea typeface="+mj-ea"/>
                <a:cs typeface="+mj-cs"/>
              </a:defRPr>
            </a:lvl1pPr>
          </a:lstStyle>
          <a:p>
            <a:pPr algn="just">
              <a:defRPr/>
            </a:pPr>
            <a:r>
              <a:rPr lang="ru-RU" sz="2000" dirty="0">
                <a:solidFill>
                  <a:srgbClr val="1A51A4"/>
                </a:solidFill>
                <a:cs typeface="Times New Roman" panose="02020603050405020304" pitchFamily="18" charset="0"/>
              </a:rPr>
              <a:t>Страхование рисков цифровых депозитариев и операторов размещения</a:t>
            </a:r>
          </a:p>
        </p:txBody>
      </p:sp>
      <p:sp>
        <p:nvSpPr>
          <p:cNvPr id="4" name="Прямоугольник 3">
            <a:extLst>
              <a:ext uri="{FF2B5EF4-FFF2-40B4-BE49-F238E27FC236}">
                <a16:creationId xmlns:a16="http://schemas.microsoft.com/office/drawing/2014/main" id="{363800DB-13AE-F2DE-56E9-FC0889CFC2FE}"/>
              </a:ext>
            </a:extLst>
          </p:cNvPr>
          <p:cNvSpPr/>
          <p:nvPr/>
        </p:nvSpPr>
        <p:spPr>
          <a:xfrm>
            <a:off x="569119" y="1702304"/>
            <a:ext cx="9326248" cy="3970318"/>
          </a:xfrm>
          <a:prstGeom prst="rect">
            <a:avLst/>
          </a:prstGeom>
        </p:spPr>
        <p:txBody>
          <a:bodyPr wrap="square">
            <a:spAutoFit/>
          </a:bodyPr>
          <a:lstStyle/>
          <a:p>
            <a:r>
              <a:rPr lang="ru-RU" dirty="0"/>
              <a:t>Оператор размещения </a:t>
            </a:r>
            <a:r>
              <a:rPr lang="ru-RU" b="1" dirty="0"/>
              <a:t>обязан</a:t>
            </a:r>
            <a:r>
              <a:rPr lang="ru-RU" dirty="0"/>
              <a:t> в соответствии с гражданским законодательством </a:t>
            </a:r>
            <a:r>
              <a:rPr lang="ru-RU" b="1" dirty="0"/>
              <a:t>возместить убытки</a:t>
            </a:r>
            <a:r>
              <a:rPr lang="ru-RU" dirty="0"/>
              <a:t> эмитенту цифровых прав, которому он оказывает услуги по размещению цифровых прав, а также обладателям цифровых прав (лицам, осуществляющим права по цифровым правам), </a:t>
            </a:r>
            <a:r>
              <a:rPr lang="ru-RU" b="1" dirty="0"/>
              <a:t>возникшие вследствие</a:t>
            </a:r>
            <a:r>
              <a:rPr lang="ru-RU" dirty="0"/>
              <a:t>:</a:t>
            </a:r>
          </a:p>
          <a:p>
            <a:endParaRPr lang="ru-RU" dirty="0"/>
          </a:p>
          <a:p>
            <a:r>
              <a:rPr lang="ru-RU" dirty="0"/>
              <a:t>3) предоставления эмитенту цифровых прав и (или) обладателю цифровых прав (лицу, осуществляющему права по цифровым правам) </a:t>
            </a:r>
            <a:r>
              <a:rPr lang="ru-RU" b="1" dirty="0"/>
              <a:t>недостоверной, неполной и (или) вводящей в заблуждение информации </a:t>
            </a:r>
            <a:r>
              <a:rPr lang="ru-RU" dirty="0"/>
              <a:t>об оказываемых им услугах;</a:t>
            </a:r>
          </a:p>
          <a:p>
            <a:endParaRPr lang="ru-RU" dirty="0"/>
          </a:p>
          <a:p>
            <a:r>
              <a:rPr lang="ru-RU" dirty="0"/>
              <a:t>4) </a:t>
            </a:r>
            <a:r>
              <a:rPr lang="ru-RU" b="1" dirty="0"/>
              <a:t>нарушения </a:t>
            </a:r>
            <a:r>
              <a:rPr lang="ru-RU" dirty="0"/>
              <a:t>оператором размещения </a:t>
            </a:r>
            <a:r>
              <a:rPr lang="ru-RU" b="1" dirty="0"/>
              <a:t>правил работы информационной системы </a:t>
            </a:r>
            <a:r>
              <a:rPr lang="ru-RU" dirty="0"/>
              <a:t>оператора размещения, в соответствии с которыми такой оператор размещает цифровые права в информационной системе на основе распределенного реестра, организованной </a:t>
            </a:r>
            <a:br>
              <a:rPr lang="ru-RU" dirty="0"/>
            </a:br>
            <a:r>
              <a:rPr lang="ru-RU" dirty="0"/>
              <a:t>не в соответствии с российским правом, включая </a:t>
            </a:r>
            <a:r>
              <a:rPr lang="ru-RU" b="1" dirty="0"/>
              <a:t>нарушения требований бесперебойности и непрерывности функционирования</a:t>
            </a:r>
            <a:r>
              <a:rPr lang="ru-RU" dirty="0"/>
              <a:t> информационной системы. </a:t>
            </a:r>
          </a:p>
        </p:txBody>
      </p:sp>
    </p:spTree>
    <p:extLst>
      <p:ext uri="{BB962C8B-B14F-4D97-AF65-F5344CB8AC3E}">
        <p14:creationId xmlns:p14="http://schemas.microsoft.com/office/powerpoint/2010/main" val="254314023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A6BBDC-7126-D72A-5494-F40B21D9327F}"/>
            </a:ext>
          </a:extLst>
        </p:cNvPr>
        <p:cNvGrpSpPr/>
        <p:nvPr/>
      </p:nvGrpSpPr>
      <p:grpSpPr>
        <a:xfrm>
          <a:off x="0" y="0"/>
          <a:ext cx="0" cy="0"/>
          <a:chOff x="0" y="0"/>
          <a:chExt cx="0" cy="0"/>
        </a:xfrm>
      </p:grpSpPr>
      <p:graphicFrame>
        <p:nvGraphicFramePr>
          <p:cNvPr id="13" name="Объект 12" hidden="1">
            <a:extLst>
              <a:ext uri="{FF2B5EF4-FFF2-40B4-BE49-F238E27FC236}">
                <a16:creationId xmlns:a16="http://schemas.microsoft.com/office/drawing/2014/main" id="{DE1DC8C7-E0AD-B8DD-2433-762377696107}"/>
              </a:ext>
            </a:extLst>
          </p:cNvPr>
          <p:cNvGraphicFramePr>
            <a:graphicFrameLocks noChangeAspect="1"/>
          </p:cNvGraphicFramePr>
          <p:nvPr>
            <p:custDataLst>
              <p:tags r:id="rId2"/>
            </p:custDataLst>
          </p:nvPr>
        </p:nvGraphicFramePr>
        <p:xfrm>
          <a:off x="2118" y="2118"/>
          <a:ext cx="2117" cy="2117"/>
        </p:xfrm>
        <a:graphic>
          <a:graphicData uri="http://schemas.openxmlformats.org/presentationml/2006/ole">
            <mc:AlternateContent xmlns:mc="http://schemas.openxmlformats.org/markup-compatibility/2006">
              <mc:Choice xmlns:v="urn:schemas-microsoft-com:vml" Requires="v">
                <p:oleObj spid="_x0000_s8195" name="Слайд think-cell" r:id="rId4" imgW="383" imgH="384" progId="TCLayout.ActiveDocument.1">
                  <p:embed/>
                </p:oleObj>
              </mc:Choice>
              <mc:Fallback>
                <p:oleObj name="Слайд think-cell" r:id="rId4" imgW="383" imgH="384" progId="TCLayout.ActiveDocument.1">
                  <p:embed/>
                  <p:pic>
                    <p:nvPicPr>
                      <p:cNvPr id="13" name="Объект 12" hidden="1">
                        <a:extLst>
                          <a:ext uri="{FF2B5EF4-FFF2-40B4-BE49-F238E27FC236}">
                            <a16:creationId xmlns:a16="http://schemas.microsoft.com/office/drawing/2014/main" id="{17943E6D-1751-39F8-9DB0-8B2DECDEA676}"/>
                          </a:ext>
                        </a:extLst>
                      </p:cNvPr>
                      <p:cNvPicPr/>
                      <p:nvPr/>
                    </p:nvPicPr>
                    <p:blipFill>
                      <a:blip r:embed="rId5"/>
                      <a:stretch>
                        <a:fillRect/>
                      </a:stretch>
                    </p:blipFill>
                    <p:spPr>
                      <a:xfrm>
                        <a:off x="2118" y="2118"/>
                        <a:ext cx="2117" cy="2117"/>
                      </a:xfrm>
                      <a:prstGeom prst="rect">
                        <a:avLst/>
                      </a:prstGeom>
                    </p:spPr>
                  </p:pic>
                </p:oleObj>
              </mc:Fallback>
            </mc:AlternateContent>
          </a:graphicData>
        </a:graphic>
      </p:graphicFrame>
      <p:sp>
        <p:nvSpPr>
          <p:cNvPr id="2" name="TextBox 1">
            <a:extLst>
              <a:ext uri="{FF2B5EF4-FFF2-40B4-BE49-F238E27FC236}">
                <a16:creationId xmlns:a16="http://schemas.microsoft.com/office/drawing/2014/main" id="{E27BFBD6-3A9E-1E18-E761-EE319C267713}"/>
              </a:ext>
            </a:extLst>
          </p:cNvPr>
          <p:cNvSpPr txBox="1"/>
          <p:nvPr/>
        </p:nvSpPr>
        <p:spPr>
          <a:xfrm>
            <a:off x="262393" y="7331103"/>
            <a:ext cx="184731" cy="276999"/>
          </a:xfrm>
          <a:prstGeom prst="rect">
            <a:avLst/>
          </a:prstGeom>
          <a:noFill/>
        </p:spPr>
        <p:txBody>
          <a:bodyPr wrap="none" rtlCol="0">
            <a:spAutoFit/>
          </a:bodyPr>
          <a:lstStyle/>
          <a:p>
            <a:endParaRPr lang="en-RU" sz="1200" dirty="0"/>
          </a:p>
        </p:txBody>
      </p:sp>
      <p:sp>
        <p:nvSpPr>
          <p:cNvPr id="14" name="Номер слайда">
            <a:extLst>
              <a:ext uri="{FF2B5EF4-FFF2-40B4-BE49-F238E27FC236}">
                <a16:creationId xmlns:a16="http://schemas.microsoft.com/office/drawing/2014/main" id="{861CACB4-9970-9C6D-730B-0EB0C8EBFB07}"/>
              </a:ext>
            </a:extLst>
          </p:cNvPr>
          <p:cNvSpPr txBox="1">
            <a:spLocks noGrp="1"/>
          </p:cNvSpPr>
          <p:nvPr>
            <p:ph type="sldNum" sz="quarter" idx="4294967295"/>
          </p:nvPr>
        </p:nvSpPr>
        <p:spPr>
          <a:xfrm>
            <a:off x="11645958" y="6419715"/>
            <a:ext cx="173471" cy="243841"/>
          </a:xfrm>
          <a:prstGeom prst="rect">
            <a:avLst/>
          </a:prstGeom>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anchor="t"/>
          <a:lstStyle>
            <a:lvl1pPr algn="l">
              <a:defRPr sz="1000">
                <a:solidFill>
                  <a:srgbClr val="A6A6A6"/>
                </a:solidFill>
                <a:latin typeface="Tahoma"/>
                <a:ea typeface="Tahoma"/>
                <a:cs typeface="Tahoma"/>
                <a:sym typeface="Tahoma"/>
              </a:defRPr>
            </a:lvl1pPr>
          </a:lstStyle>
          <a:p>
            <a:fld id="{86CB4B4D-7CA3-9044-876B-883B54F8677D}" type="slidenum">
              <a:rPr>
                <a:latin typeface="IngoStem Light" panose="020B0503020203020204" pitchFamily="34" charset="-52"/>
                <a:ea typeface="IngoStem Light" panose="020B0503020203020204" pitchFamily="34" charset="-52"/>
              </a:rPr>
              <a:t>9</a:t>
            </a:fld>
            <a:endParaRPr>
              <a:latin typeface="IngoStem Light" panose="020B0503020203020204" pitchFamily="34" charset="-52"/>
              <a:ea typeface="IngoStem Light" panose="020B0503020203020204" pitchFamily="34" charset="-52"/>
            </a:endParaRPr>
          </a:p>
        </p:txBody>
      </p:sp>
      <p:sp>
        <p:nvSpPr>
          <p:cNvPr id="16" name="Прямая соединительная линия 5">
            <a:extLst>
              <a:ext uri="{FF2B5EF4-FFF2-40B4-BE49-F238E27FC236}">
                <a16:creationId xmlns:a16="http://schemas.microsoft.com/office/drawing/2014/main" id="{EC9B6697-26C7-3775-95B2-8FBD50FEFB0A}"/>
              </a:ext>
            </a:extLst>
          </p:cNvPr>
          <p:cNvSpPr/>
          <p:nvPr/>
        </p:nvSpPr>
        <p:spPr>
          <a:xfrm>
            <a:off x="11645958" y="6460945"/>
            <a:ext cx="1" cy="180976"/>
          </a:xfrm>
          <a:prstGeom prst="line">
            <a:avLst/>
          </a:prstGeom>
          <a:ln w="6350">
            <a:solidFill>
              <a:srgbClr val="A6A6A6"/>
            </a:solidFill>
            <a:miter/>
          </a:ln>
        </p:spPr>
        <p:txBody>
          <a:bodyPr lIns="45719" rIns="45719"/>
          <a:lstStyle/>
          <a:p>
            <a:endParaRPr/>
          </a:p>
        </p:txBody>
      </p:sp>
      <p:sp>
        <p:nvSpPr>
          <p:cNvPr id="17" name="Заголовок 17">
            <a:extLst>
              <a:ext uri="{FF2B5EF4-FFF2-40B4-BE49-F238E27FC236}">
                <a16:creationId xmlns:a16="http://schemas.microsoft.com/office/drawing/2014/main" id="{3BB3AB26-B3D9-76E9-816D-FD6DF1C3E9B5}"/>
              </a:ext>
            </a:extLst>
          </p:cNvPr>
          <p:cNvSpPr txBox="1">
            <a:spLocks/>
          </p:cNvSpPr>
          <p:nvPr/>
        </p:nvSpPr>
        <p:spPr>
          <a:xfrm>
            <a:off x="569119" y="421727"/>
            <a:ext cx="9418441" cy="492444"/>
          </a:xfrm>
          <a:prstGeom prst="rect">
            <a:avLst/>
          </a:prstGeom>
        </p:spPr>
        <p:txBody>
          <a:bodyPr vert="horz" lIns="0" tIns="0" rIns="0" bIns="0" rtlCol="0" anchor="t">
            <a:noAutofit/>
          </a:bodyPr>
          <a:lstStyle>
            <a:lvl1pPr algn="l" defTabSz="914377" rtl="0" eaLnBrk="1" latinLnBrk="0" hangingPunct="1">
              <a:lnSpc>
                <a:spcPct val="90000"/>
              </a:lnSpc>
              <a:spcBef>
                <a:spcPct val="0"/>
              </a:spcBef>
              <a:buNone/>
              <a:defRPr sz="2400" b="1" kern="1200" baseline="0">
                <a:solidFill>
                  <a:schemeClr val="tx2"/>
                </a:solidFill>
                <a:latin typeface="+mj-lt"/>
                <a:ea typeface="+mj-ea"/>
                <a:cs typeface="+mj-cs"/>
              </a:defRPr>
            </a:lvl1pPr>
          </a:lstStyle>
          <a:p>
            <a:pPr algn="just">
              <a:defRPr/>
            </a:pPr>
            <a:r>
              <a:rPr lang="ru-RU" sz="2000" dirty="0">
                <a:solidFill>
                  <a:srgbClr val="1A51A4"/>
                </a:solidFill>
                <a:cs typeface="Times New Roman" panose="02020603050405020304" pitchFamily="18" charset="0"/>
              </a:rPr>
              <a:t>Страхование рисков цифровых депозитариев и операторов размещения</a:t>
            </a:r>
          </a:p>
        </p:txBody>
      </p:sp>
      <p:sp>
        <p:nvSpPr>
          <p:cNvPr id="3" name="Овал 2">
            <a:extLst>
              <a:ext uri="{FF2B5EF4-FFF2-40B4-BE49-F238E27FC236}">
                <a16:creationId xmlns:a16="http://schemas.microsoft.com/office/drawing/2014/main" id="{B499D6AF-A700-E81B-96F6-B5FED39C114F}"/>
              </a:ext>
            </a:extLst>
          </p:cNvPr>
          <p:cNvSpPr/>
          <p:nvPr/>
        </p:nvSpPr>
        <p:spPr>
          <a:xfrm>
            <a:off x="4054475" y="1446213"/>
            <a:ext cx="3951288" cy="3949700"/>
          </a:xfrm>
          <a:prstGeom prst="ellipse">
            <a:avLst/>
          </a:prstGeom>
          <a:noFill/>
          <a:ln>
            <a:solidFill>
              <a:srgbClr val="26F6F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a:p>
        </p:txBody>
      </p:sp>
      <p:sp>
        <p:nvSpPr>
          <p:cNvPr id="5" name="TextBox 1">
            <a:extLst>
              <a:ext uri="{FF2B5EF4-FFF2-40B4-BE49-F238E27FC236}">
                <a16:creationId xmlns:a16="http://schemas.microsoft.com/office/drawing/2014/main" id="{C0C6E60F-9B39-ECE7-6820-2B2F508C2236}"/>
              </a:ext>
            </a:extLst>
          </p:cNvPr>
          <p:cNvSpPr txBox="1">
            <a:spLocks noChangeArrowheads="1"/>
          </p:cNvSpPr>
          <p:nvPr/>
        </p:nvSpPr>
        <p:spPr bwMode="auto">
          <a:xfrm>
            <a:off x="4991101" y="2970214"/>
            <a:ext cx="2068513" cy="415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endParaRPr lang="ru-RU" altLang="ru-RU" sz="2100">
              <a:latin typeface="TornadoCyr-Light"/>
            </a:endParaRPr>
          </a:p>
        </p:txBody>
      </p:sp>
      <p:sp>
        <p:nvSpPr>
          <p:cNvPr id="6" name="TextBox 3">
            <a:extLst>
              <a:ext uri="{FF2B5EF4-FFF2-40B4-BE49-F238E27FC236}">
                <a16:creationId xmlns:a16="http://schemas.microsoft.com/office/drawing/2014/main" id="{D47A5422-4FAA-0FB6-75DE-FDFD4A5A741D}"/>
              </a:ext>
            </a:extLst>
          </p:cNvPr>
          <p:cNvSpPr txBox="1">
            <a:spLocks noChangeArrowheads="1"/>
          </p:cNvSpPr>
          <p:nvPr/>
        </p:nvSpPr>
        <p:spPr bwMode="auto">
          <a:xfrm>
            <a:off x="1771651" y="2046289"/>
            <a:ext cx="2238375"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ru-RU" altLang="ru-RU" sz="1200"/>
              <a:t>Непреднамеренные ошибки, упущения работников </a:t>
            </a:r>
            <a:endParaRPr lang="ru-RU" altLang="ru-RU" sz="1200">
              <a:latin typeface="TornadoCyr-Light"/>
            </a:endParaRPr>
          </a:p>
        </p:txBody>
      </p:sp>
      <p:sp>
        <p:nvSpPr>
          <p:cNvPr id="7" name="TextBox 4">
            <a:extLst>
              <a:ext uri="{FF2B5EF4-FFF2-40B4-BE49-F238E27FC236}">
                <a16:creationId xmlns:a16="http://schemas.microsoft.com/office/drawing/2014/main" id="{4D5E8453-E5BC-D2E8-4680-5168DF1E189B}"/>
              </a:ext>
            </a:extLst>
          </p:cNvPr>
          <p:cNvSpPr txBox="1">
            <a:spLocks noChangeArrowheads="1"/>
          </p:cNvSpPr>
          <p:nvPr/>
        </p:nvSpPr>
        <p:spPr bwMode="auto">
          <a:xfrm>
            <a:off x="1589088" y="2857501"/>
            <a:ext cx="252095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ru-RU" altLang="ru-RU" sz="1200" dirty="0"/>
              <a:t>Умышленные противоправные действия работников и/или внешних лиц</a:t>
            </a:r>
            <a:endParaRPr lang="ru-RU" altLang="ru-RU" sz="1200" dirty="0">
              <a:latin typeface="TornadoCyr-Light"/>
            </a:endParaRPr>
          </a:p>
        </p:txBody>
      </p:sp>
      <p:sp>
        <p:nvSpPr>
          <p:cNvPr id="8" name="TextBox 7">
            <a:extLst>
              <a:ext uri="{FF2B5EF4-FFF2-40B4-BE49-F238E27FC236}">
                <a16:creationId xmlns:a16="http://schemas.microsoft.com/office/drawing/2014/main" id="{68796E79-6B8A-776A-36F4-55E259C33EA9}"/>
              </a:ext>
            </a:extLst>
          </p:cNvPr>
          <p:cNvSpPr txBox="1">
            <a:spLocks noChangeArrowheads="1"/>
          </p:cNvSpPr>
          <p:nvPr/>
        </p:nvSpPr>
        <p:spPr bwMode="auto">
          <a:xfrm>
            <a:off x="8118474" y="2012951"/>
            <a:ext cx="2549525" cy="1015663"/>
          </a:xfrm>
          <a:prstGeom prst="rect">
            <a:avLst/>
          </a:prstGeom>
          <a:noFill/>
          <a:ln>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defRPr/>
            </a:pPr>
            <a:r>
              <a:rPr lang="ru-RU" altLang="ru-RU" sz="1200" dirty="0">
                <a:latin typeface="+mj-lt"/>
              </a:rPr>
              <a:t>Предоставление эмитенту цифровых прав недостоверной, неполной и (или) вводящей в заблуждение информации об оказываемых услугах</a:t>
            </a:r>
          </a:p>
        </p:txBody>
      </p:sp>
      <p:sp>
        <p:nvSpPr>
          <p:cNvPr id="9" name="TextBox 11">
            <a:extLst>
              <a:ext uri="{FF2B5EF4-FFF2-40B4-BE49-F238E27FC236}">
                <a16:creationId xmlns:a16="http://schemas.microsoft.com/office/drawing/2014/main" id="{DFFDE31D-0638-2CF5-6779-8FAD06DFC8FC}"/>
              </a:ext>
            </a:extLst>
          </p:cNvPr>
          <p:cNvSpPr txBox="1">
            <a:spLocks noChangeArrowheads="1"/>
          </p:cNvSpPr>
          <p:nvPr/>
        </p:nvSpPr>
        <p:spPr bwMode="auto">
          <a:xfrm>
            <a:off x="1668463" y="5967413"/>
            <a:ext cx="3454400" cy="461962"/>
          </a:xfrm>
          <a:prstGeom prst="rect">
            <a:avLst/>
          </a:prstGeom>
          <a:noFill/>
          <a:ln>
            <a:noFill/>
          </a:ln>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defRPr/>
            </a:pPr>
            <a:r>
              <a:rPr lang="ru-RU" altLang="ru-RU" sz="1200" dirty="0">
                <a:latin typeface="+mj-lt"/>
              </a:rPr>
              <a:t>Ненадлежащее функционирование (сбои, отказы, нарушения в работе) ИС, СКЗИ, ЭДО</a:t>
            </a:r>
          </a:p>
        </p:txBody>
      </p:sp>
      <p:sp>
        <p:nvSpPr>
          <p:cNvPr id="10" name="TextBox 14">
            <a:extLst>
              <a:ext uri="{FF2B5EF4-FFF2-40B4-BE49-F238E27FC236}">
                <a16:creationId xmlns:a16="http://schemas.microsoft.com/office/drawing/2014/main" id="{503EE760-4758-B781-BEE4-D36BEF932627}"/>
              </a:ext>
            </a:extLst>
          </p:cNvPr>
          <p:cNvSpPr txBox="1">
            <a:spLocks noChangeArrowheads="1"/>
          </p:cNvSpPr>
          <p:nvPr/>
        </p:nvSpPr>
        <p:spPr bwMode="auto">
          <a:xfrm>
            <a:off x="4275932" y="1852424"/>
            <a:ext cx="3468688" cy="2893100"/>
          </a:xfrm>
          <a:prstGeom prst="rect">
            <a:avLst/>
          </a:prstGeom>
          <a:noFill/>
          <a:ln>
            <a:noFill/>
          </a:ln>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defRPr/>
            </a:pPr>
            <a:r>
              <a:rPr lang="ru-RU" altLang="ru-RU" sz="1400" b="1" u="sng" dirty="0">
                <a:solidFill>
                  <a:srgbClr val="1A51A4"/>
                </a:solidFill>
                <a:latin typeface="+mn-lt"/>
              </a:rPr>
              <a:t>Страхование профессиональной</a:t>
            </a:r>
          </a:p>
          <a:p>
            <a:pPr algn="ctr">
              <a:spcBef>
                <a:spcPct val="0"/>
              </a:spcBef>
              <a:buFontTx/>
              <a:buNone/>
              <a:defRPr/>
            </a:pPr>
            <a:r>
              <a:rPr lang="ru-RU" altLang="ru-RU" sz="1400" b="1" u="sng" dirty="0">
                <a:solidFill>
                  <a:srgbClr val="1A51A4"/>
                </a:solidFill>
                <a:latin typeface="+mn-lt"/>
              </a:rPr>
              <a:t>ответственности, ответственности за нарушение договора и</a:t>
            </a:r>
          </a:p>
          <a:p>
            <a:pPr algn="ctr">
              <a:spcBef>
                <a:spcPct val="0"/>
              </a:spcBef>
              <a:buFontTx/>
              <a:buNone/>
              <a:defRPr/>
            </a:pPr>
            <a:r>
              <a:rPr lang="ru-RU" altLang="ru-RU" sz="1400" b="1" u="sng" dirty="0">
                <a:solidFill>
                  <a:srgbClr val="1A51A4"/>
                </a:solidFill>
                <a:latin typeface="+mn-lt"/>
              </a:rPr>
              <a:t>расходов на защиту</a:t>
            </a:r>
            <a:endParaRPr lang="ru-RU" altLang="ru-RU" sz="1200" b="1" u="sng" dirty="0">
              <a:solidFill>
                <a:srgbClr val="1A51A4"/>
              </a:solidFill>
              <a:latin typeface="TornadoCyr-Light"/>
            </a:endParaRPr>
          </a:p>
          <a:p>
            <a:pPr algn="ctr">
              <a:spcBef>
                <a:spcPct val="0"/>
              </a:spcBef>
              <a:buFontTx/>
              <a:buNone/>
              <a:defRPr/>
            </a:pPr>
            <a:r>
              <a:rPr lang="ru-RU" altLang="ru-RU" sz="1400" dirty="0">
                <a:solidFill>
                  <a:srgbClr val="074390"/>
                </a:solidFill>
                <a:latin typeface="TornadoCyr-Light"/>
              </a:rPr>
              <a:t>Риск наступления ответственности за нарушение договора перед другой стороной договора, гражданской ответственности Страхователя, повлекший его обязанность возместить убытки, причиненные имущественным интересам Третьих лиц при осуществлении деятельности Цифрового депозитария и Оператора размещения</a:t>
            </a:r>
          </a:p>
        </p:txBody>
      </p:sp>
      <p:sp>
        <p:nvSpPr>
          <p:cNvPr id="11" name="Овал 10">
            <a:extLst>
              <a:ext uri="{FF2B5EF4-FFF2-40B4-BE49-F238E27FC236}">
                <a16:creationId xmlns:a16="http://schemas.microsoft.com/office/drawing/2014/main" id="{FAA8B4F2-DD93-3C53-007D-76C6C0B1C48E}"/>
              </a:ext>
            </a:extLst>
          </p:cNvPr>
          <p:cNvSpPr/>
          <p:nvPr/>
        </p:nvSpPr>
        <p:spPr>
          <a:xfrm>
            <a:off x="8181181" y="3257550"/>
            <a:ext cx="119063" cy="127000"/>
          </a:xfrm>
          <a:prstGeom prst="ellipse">
            <a:avLst/>
          </a:prstGeom>
          <a:noFill/>
          <a:ln>
            <a:solidFill>
              <a:srgbClr val="26F6F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a:p>
        </p:txBody>
      </p:sp>
      <p:sp>
        <p:nvSpPr>
          <p:cNvPr id="12" name="Овал 11">
            <a:extLst>
              <a:ext uri="{FF2B5EF4-FFF2-40B4-BE49-F238E27FC236}">
                <a16:creationId xmlns:a16="http://schemas.microsoft.com/office/drawing/2014/main" id="{0F3A5F52-C9F6-011F-641C-2CA55FB50AE5}"/>
              </a:ext>
            </a:extLst>
          </p:cNvPr>
          <p:cNvSpPr/>
          <p:nvPr/>
        </p:nvSpPr>
        <p:spPr>
          <a:xfrm>
            <a:off x="7993063" y="2092325"/>
            <a:ext cx="119062" cy="127000"/>
          </a:xfrm>
          <a:prstGeom prst="ellipse">
            <a:avLst/>
          </a:prstGeom>
          <a:noFill/>
          <a:ln>
            <a:solidFill>
              <a:srgbClr val="26F6F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a:p>
        </p:txBody>
      </p:sp>
      <p:cxnSp>
        <p:nvCxnSpPr>
          <p:cNvPr id="15" name="Прямая соединительная линия 14">
            <a:extLst>
              <a:ext uri="{FF2B5EF4-FFF2-40B4-BE49-F238E27FC236}">
                <a16:creationId xmlns:a16="http://schemas.microsoft.com/office/drawing/2014/main" id="{535B4DD1-5898-115A-F100-F0422CC69695}"/>
              </a:ext>
            </a:extLst>
          </p:cNvPr>
          <p:cNvCxnSpPr/>
          <p:nvPr/>
        </p:nvCxnSpPr>
        <p:spPr>
          <a:xfrm>
            <a:off x="7454900" y="1987550"/>
            <a:ext cx="3213100" cy="0"/>
          </a:xfrm>
          <a:prstGeom prst="line">
            <a:avLst/>
          </a:prstGeom>
          <a:ln>
            <a:solidFill>
              <a:srgbClr val="1269E4"/>
            </a:solidFill>
            <a:prstDash val="solid"/>
          </a:ln>
        </p:spPr>
        <p:style>
          <a:lnRef idx="1">
            <a:schemeClr val="accent1"/>
          </a:lnRef>
          <a:fillRef idx="0">
            <a:schemeClr val="accent1"/>
          </a:fillRef>
          <a:effectRef idx="0">
            <a:schemeClr val="accent1"/>
          </a:effectRef>
          <a:fontRef idx="minor">
            <a:schemeClr val="tx1"/>
          </a:fontRef>
        </p:style>
      </p:cxnSp>
      <p:cxnSp>
        <p:nvCxnSpPr>
          <p:cNvPr id="18" name="Прямая соединительная линия 17">
            <a:extLst>
              <a:ext uri="{FF2B5EF4-FFF2-40B4-BE49-F238E27FC236}">
                <a16:creationId xmlns:a16="http://schemas.microsoft.com/office/drawing/2014/main" id="{DFB161E3-070C-23F2-0CAA-96B3EC7249EE}"/>
              </a:ext>
            </a:extLst>
          </p:cNvPr>
          <p:cNvCxnSpPr/>
          <p:nvPr/>
        </p:nvCxnSpPr>
        <p:spPr>
          <a:xfrm>
            <a:off x="1519237" y="1992313"/>
            <a:ext cx="3038476" cy="0"/>
          </a:xfrm>
          <a:prstGeom prst="line">
            <a:avLst/>
          </a:prstGeom>
          <a:ln>
            <a:solidFill>
              <a:srgbClr val="1269E4"/>
            </a:solidFill>
          </a:ln>
        </p:spPr>
        <p:style>
          <a:lnRef idx="1">
            <a:schemeClr val="accent1"/>
          </a:lnRef>
          <a:fillRef idx="0">
            <a:schemeClr val="accent1"/>
          </a:fillRef>
          <a:effectRef idx="0">
            <a:schemeClr val="accent1"/>
          </a:effectRef>
          <a:fontRef idx="minor">
            <a:schemeClr val="tx1"/>
          </a:fontRef>
        </p:style>
      </p:cxnSp>
      <p:sp>
        <p:nvSpPr>
          <p:cNvPr id="19" name="Овал 18">
            <a:extLst>
              <a:ext uri="{FF2B5EF4-FFF2-40B4-BE49-F238E27FC236}">
                <a16:creationId xmlns:a16="http://schemas.microsoft.com/office/drawing/2014/main" id="{50EC18E0-8DFD-C4C3-7AB9-F54E948FA833}"/>
              </a:ext>
            </a:extLst>
          </p:cNvPr>
          <p:cNvSpPr/>
          <p:nvPr/>
        </p:nvSpPr>
        <p:spPr>
          <a:xfrm>
            <a:off x="3994151" y="1395414"/>
            <a:ext cx="4054475" cy="4052887"/>
          </a:xfrm>
          <a:prstGeom prst="ellipse">
            <a:avLst/>
          </a:prstGeom>
          <a:noFill/>
          <a:ln>
            <a:solidFill>
              <a:srgbClr val="26F6FC"/>
            </a:solidFill>
            <a:prstDash val="sysDot"/>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a:p>
        </p:txBody>
      </p:sp>
      <p:cxnSp>
        <p:nvCxnSpPr>
          <p:cNvPr id="20" name="Прямая соединительная линия 19">
            <a:extLst>
              <a:ext uri="{FF2B5EF4-FFF2-40B4-BE49-F238E27FC236}">
                <a16:creationId xmlns:a16="http://schemas.microsoft.com/office/drawing/2014/main" id="{678FF8F3-ACE3-8581-0891-B465D8797D49}"/>
              </a:ext>
            </a:extLst>
          </p:cNvPr>
          <p:cNvCxnSpPr>
            <a:cxnSpLocks/>
          </p:cNvCxnSpPr>
          <p:nvPr/>
        </p:nvCxnSpPr>
        <p:spPr>
          <a:xfrm flipH="1">
            <a:off x="3851275" y="4767263"/>
            <a:ext cx="647700" cy="76200"/>
          </a:xfrm>
          <a:prstGeom prst="line">
            <a:avLst/>
          </a:prstGeom>
          <a:ln w="12700">
            <a:solidFill>
              <a:srgbClr val="26F6FC"/>
            </a:solidFill>
            <a:prstDash val="sysDot"/>
          </a:ln>
        </p:spPr>
        <p:style>
          <a:lnRef idx="1">
            <a:schemeClr val="accent1"/>
          </a:lnRef>
          <a:fillRef idx="0">
            <a:schemeClr val="accent1"/>
          </a:fillRef>
          <a:effectRef idx="0">
            <a:schemeClr val="accent1"/>
          </a:effectRef>
          <a:fontRef idx="minor">
            <a:schemeClr val="tx1"/>
          </a:fontRef>
        </p:style>
      </p:cxnSp>
      <p:sp>
        <p:nvSpPr>
          <p:cNvPr id="21" name="Овал 20">
            <a:extLst>
              <a:ext uri="{FF2B5EF4-FFF2-40B4-BE49-F238E27FC236}">
                <a16:creationId xmlns:a16="http://schemas.microsoft.com/office/drawing/2014/main" id="{CB1F4FA4-8B97-CBFA-22F8-08159009D33E}"/>
              </a:ext>
            </a:extLst>
          </p:cNvPr>
          <p:cNvSpPr/>
          <p:nvPr/>
        </p:nvSpPr>
        <p:spPr>
          <a:xfrm flipV="1">
            <a:off x="3702051" y="4806951"/>
            <a:ext cx="100013" cy="104775"/>
          </a:xfrm>
          <a:prstGeom prst="ellipse">
            <a:avLst/>
          </a:prstGeom>
          <a:noFill/>
          <a:ln>
            <a:solidFill>
              <a:srgbClr val="26F6F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a:p>
        </p:txBody>
      </p:sp>
      <p:cxnSp>
        <p:nvCxnSpPr>
          <p:cNvPr id="22" name="Прямая соединительная линия 21">
            <a:extLst>
              <a:ext uri="{FF2B5EF4-FFF2-40B4-BE49-F238E27FC236}">
                <a16:creationId xmlns:a16="http://schemas.microsoft.com/office/drawing/2014/main" id="{77456004-51D6-08BB-DB81-AE1A2D789697}"/>
              </a:ext>
            </a:extLst>
          </p:cNvPr>
          <p:cNvCxnSpPr>
            <a:cxnSpLocks/>
            <a:endCxn id="23" idx="6"/>
          </p:cNvCxnSpPr>
          <p:nvPr/>
        </p:nvCxnSpPr>
        <p:spPr>
          <a:xfrm flipH="1">
            <a:off x="3549651" y="5037138"/>
            <a:ext cx="1165225" cy="811212"/>
          </a:xfrm>
          <a:prstGeom prst="line">
            <a:avLst/>
          </a:prstGeom>
          <a:ln w="12700">
            <a:solidFill>
              <a:srgbClr val="26F6FC"/>
            </a:solidFill>
            <a:prstDash val="sysDot"/>
          </a:ln>
        </p:spPr>
        <p:style>
          <a:lnRef idx="1">
            <a:schemeClr val="accent1"/>
          </a:lnRef>
          <a:fillRef idx="0">
            <a:schemeClr val="accent1"/>
          </a:fillRef>
          <a:effectRef idx="0">
            <a:schemeClr val="accent1"/>
          </a:effectRef>
          <a:fontRef idx="minor">
            <a:schemeClr val="tx1"/>
          </a:fontRef>
        </p:style>
      </p:cxnSp>
      <p:sp>
        <p:nvSpPr>
          <p:cNvPr id="23" name="Овал 22">
            <a:extLst>
              <a:ext uri="{FF2B5EF4-FFF2-40B4-BE49-F238E27FC236}">
                <a16:creationId xmlns:a16="http://schemas.microsoft.com/office/drawing/2014/main" id="{A06D07E0-3CC4-DE73-3662-510AB8403970}"/>
              </a:ext>
            </a:extLst>
          </p:cNvPr>
          <p:cNvSpPr/>
          <p:nvPr/>
        </p:nvSpPr>
        <p:spPr>
          <a:xfrm>
            <a:off x="3430588" y="5784850"/>
            <a:ext cx="119062" cy="127000"/>
          </a:xfrm>
          <a:prstGeom prst="ellipse">
            <a:avLst/>
          </a:prstGeom>
          <a:noFill/>
          <a:ln>
            <a:solidFill>
              <a:srgbClr val="26F6F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a:p>
        </p:txBody>
      </p:sp>
      <p:sp>
        <p:nvSpPr>
          <p:cNvPr id="24" name="Овал 23">
            <a:extLst>
              <a:ext uri="{FF2B5EF4-FFF2-40B4-BE49-F238E27FC236}">
                <a16:creationId xmlns:a16="http://schemas.microsoft.com/office/drawing/2014/main" id="{710DF9A9-14F0-DAA8-ABDB-946FAEE245C8}"/>
              </a:ext>
            </a:extLst>
          </p:cNvPr>
          <p:cNvSpPr/>
          <p:nvPr/>
        </p:nvSpPr>
        <p:spPr>
          <a:xfrm>
            <a:off x="2647950" y="3321050"/>
            <a:ext cx="120650" cy="127000"/>
          </a:xfrm>
          <a:prstGeom prst="ellipse">
            <a:avLst/>
          </a:prstGeom>
          <a:noFill/>
          <a:ln>
            <a:solidFill>
              <a:srgbClr val="26F6F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a:p>
        </p:txBody>
      </p:sp>
      <p:sp>
        <p:nvSpPr>
          <p:cNvPr id="25" name="Полилиния 55">
            <a:extLst>
              <a:ext uri="{FF2B5EF4-FFF2-40B4-BE49-F238E27FC236}">
                <a16:creationId xmlns:a16="http://schemas.microsoft.com/office/drawing/2014/main" id="{B61C7D35-D4F4-EE48-8B28-41A75E6F7D4E}"/>
              </a:ext>
            </a:extLst>
          </p:cNvPr>
          <p:cNvSpPr/>
          <p:nvPr/>
        </p:nvSpPr>
        <p:spPr>
          <a:xfrm flipV="1">
            <a:off x="3659189" y="2373313"/>
            <a:ext cx="384175" cy="431800"/>
          </a:xfrm>
          <a:custGeom>
            <a:avLst/>
            <a:gdLst>
              <a:gd name="connsiteX0" fmla="*/ 0 w 1781908"/>
              <a:gd name="connsiteY0" fmla="*/ 468923 h 468923"/>
              <a:gd name="connsiteX1" fmla="*/ 468923 w 1781908"/>
              <a:gd name="connsiteY1" fmla="*/ 0 h 468923"/>
              <a:gd name="connsiteX2" fmla="*/ 1758461 w 1781908"/>
              <a:gd name="connsiteY2" fmla="*/ 0 h 468923"/>
              <a:gd name="connsiteX3" fmla="*/ 1781908 w 1781908"/>
              <a:gd name="connsiteY3" fmla="*/ 23447 h 468923"/>
            </a:gdLst>
            <a:ahLst/>
            <a:cxnLst>
              <a:cxn ang="0">
                <a:pos x="connsiteX0" y="connsiteY0"/>
              </a:cxn>
              <a:cxn ang="0">
                <a:pos x="connsiteX1" y="connsiteY1"/>
              </a:cxn>
              <a:cxn ang="0">
                <a:pos x="connsiteX2" y="connsiteY2"/>
              </a:cxn>
              <a:cxn ang="0">
                <a:pos x="connsiteX3" y="connsiteY3"/>
              </a:cxn>
            </a:cxnLst>
            <a:rect l="l" t="t" r="r" b="b"/>
            <a:pathLst>
              <a:path w="1781908" h="468923">
                <a:moveTo>
                  <a:pt x="0" y="468923"/>
                </a:moveTo>
                <a:lnTo>
                  <a:pt x="468923" y="0"/>
                </a:lnTo>
                <a:lnTo>
                  <a:pt x="1758461" y="0"/>
                </a:lnTo>
                <a:lnTo>
                  <a:pt x="1781908" y="23447"/>
                </a:lnTo>
              </a:path>
            </a:pathLst>
          </a:custGeom>
          <a:noFill/>
          <a:ln>
            <a:solidFill>
              <a:srgbClr val="26F6FC"/>
            </a:solidFill>
            <a:prstDash val="sysDot"/>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a:p>
        </p:txBody>
      </p:sp>
      <p:sp>
        <p:nvSpPr>
          <p:cNvPr id="26" name="Овал 25">
            <a:extLst>
              <a:ext uri="{FF2B5EF4-FFF2-40B4-BE49-F238E27FC236}">
                <a16:creationId xmlns:a16="http://schemas.microsoft.com/office/drawing/2014/main" id="{F426A1A3-13E5-F70B-02BD-9396CE5446D9}"/>
              </a:ext>
            </a:extLst>
          </p:cNvPr>
          <p:cNvSpPr/>
          <p:nvPr/>
        </p:nvSpPr>
        <p:spPr>
          <a:xfrm>
            <a:off x="3563938" y="2368551"/>
            <a:ext cx="120650" cy="111125"/>
          </a:xfrm>
          <a:prstGeom prst="ellipse">
            <a:avLst/>
          </a:prstGeom>
          <a:noFill/>
          <a:ln>
            <a:solidFill>
              <a:srgbClr val="26F6F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a:p>
        </p:txBody>
      </p:sp>
      <p:sp>
        <p:nvSpPr>
          <p:cNvPr id="29" name="TextBox 14">
            <a:extLst>
              <a:ext uri="{FF2B5EF4-FFF2-40B4-BE49-F238E27FC236}">
                <a16:creationId xmlns:a16="http://schemas.microsoft.com/office/drawing/2014/main" id="{4F982F7F-ECEB-8B03-2E6E-F3F4EAB608ED}"/>
              </a:ext>
            </a:extLst>
          </p:cNvPr>
          <p:cNvSpPr txBox="1">
            <a:spLocks noChangeArrowheads="1"/>
          </p:cNvSpPr>
          <p:nvPr/>
        </p:nvSpPr>
        <p:spPr bwMode="auto">
          <a:xfrm>
            <a:off x="7165975" y="1193801"/>
            <a:ext cx="3505200" cy="646113"/>
          </a:xfrm>
          <a:prstGeom prst="rect">
            <a:avLst/>
          </a:prstGeom>
          <a:noFill/>
          <a:ln>
            <a:noFill/>
          </a:ln>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r">
              <a:spcBef>
                <a:spcPct val="0"/>
              </a:spcBef>
              <a:buFontTx/>
              <a:buNone/>
              <a:defRPr/>
            </a:pPr>
            <a:r>
              <a:rPr lang="ru-RU" altLang="ru-RU" sz="1200" dirty="0">
                <a:solidFill>
                  <a:srgbClr val="074390"/>
                </a:solidFill>
                <a:latin typeface="+mj-lt"/>
              </a:rPr>
              <a:t>Ответственность Оператора за убытки** </a:t>
            </a:r>
          </a:p>
          <a:p>
            <a:pPr algn="r">
              <a:spcBef>
                <a:spcPct val="0"/>
              </a:spcBef>
              <a:buFontTx/>
              <a:buNone/>
              <a:defRPr/>
            </a:pPr>
            <a:r>
              <a:rPr lang="ru-RU" altLang="ru-RU" sz="1200" dirty="0">
                <a:solidFill>
                  <a:srgbClr val="074390"/>
                </a:solidFill>
                <a:latin typeface="+mj-lt"/>
              </a:rPr>
              <a:t>Оператор обязан возместить</a:t>
            </a:r>
          </a:p>
          <a:p>
            <a:pPr algn="r">
              <a:spcBef>
                <a:spcPct val="0"/>
              </a:spcBef>
              <a:buFontTx/>
              <a:buNone/>
              <a:defRPr/>
            </a:pPr>
            <a:r>
              <a:rPr lang="ru-RU" altLang="ru-RU" sz="1200" dirty="0">
                <a:solidFill>
                  <a:srgbClr val="074390"/>
                </a:solidFill>
                <a:latin typeface="+mj-lt"/>
              </a:rPr>
              <a:t>убытки причиненные (возникшие) вследствие</a:t>
            </a:r>
            <a:r>
              <a:rPr lang="en-US" altLang="ru-RU" sz="1200" dirty="0">
                <a:solidFill>
                  <a:srgbClr val="074390"/>
                </a:solidFill>
                <a:latin typeface="+mj-lt"/>
              </a:rPr>
              <a:t>:</a:t>
            </a:r>
            <a:endParaRPr lang="ru-RU" altLang="ru-RU" sz="1200" dirty="0">
              <a:solidFill>
                <a:srgbClr val="074390"/>
              </a:solidFill>
              <a:latin typeface="+mj-lt"/>
            </a:endParaRPr>
          </a:p>
        </p:txBody>
      </p:sp>
      <p:sp>
        <p:nvSpPr>
          <p:cNvPr id="30" name="TextBox 14">
            <a:extLst>
              <a:ext uri="{FF2B5EF4-FFF2-40B4-BE49-F238E27FC236}">
                <a16:creationId xmlns:a16="http://schemas.microsoft.com/office/drawing/2014/main" id="{A43B5113-370F-F789-9FB2-EF6907BC3CCB}"/>
              </a:ext>
            </a:extLst>
          </p:cNvPr>
          <p:cNvSpPr txBox="1">
            <a:spLocks noChangeArrowheads="1"/>
          </p:cNvSpPr>
          <p:nvPr/>
        </p:nvSpPr>
        <p:spPr bwMode="auto">
          <a:xfrm>
            <a:off x="1743075" y="1595438"/>
            <a:ext cx="2565400" cy="277812"/>
          </a:xfrm>
          <a:prstGeom prst="rect">
            <a:avLst/>
          </a:prstGeom>
          <a:noFill/>
          <a:ln>
            <a:noFill/>
          </a:ln>
        </p:spPr>
        <p:txBody>
          <a:bodyPr wrap="non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r">
              <a:spcBef>
                <a:spcPct val="0"/>
              </a:spcBef>
              <a:buFontTx/>
              <a:buNone/>
              <a:defRPr/>
            </a:pPr>
            <a:r>
              <a:rPr lang="ru-RU" altLang="ru-RU" sz="1200" dirty="0">
                <a:solidFill>
                  <a:srgbClr val="074390"/>
                </a:solidFill>
                <a:latin typeface="+mj-lt"/>
              </a:rPr>
              <a:t>Застрахованные риски (события)</a:t>
            </a:r>
          </a:p>
        </p:txBody>
      </p:sp>
      <p:sp>
        <p:nvSpPr>
          <p:cNvPr id="31" name="TextBox 3">
            <a:extLst>
              <a:ext uri="{FF2B5EF4-FFF2-40B4-BE49-F238E27FC236}">
                <a16:creationId xmlns:a16="http://schemas.microsoft.com/office/drawing/2014/main" id="{73A11CC3-D605-EFF2-80FD-A23F5CE4B93E}"/>
              </a:ext>
            </a:extLst>
          </p:cNvPr>
          <p:cNvSpPr txBox="1">
            <a:spLocks noChangeArrowheads="1"/>
          </p:cNvSpPr>
          <p:nvPr/>
        </p:nvSpPr>
        <p:spPr bwMode="auto">
          <a:xfrm>
            <a:off x="1519237" y="3597275"/>
            <a:ext cx="2090738"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ru-RU" altLang="ru-RU" sz="1200" dirty="0"/>
              <a:t>Неправомерный доступ к ИС Оператора с целью уничтожения или искажения данных ИС</a:t>
            </a:r>
            <a:endParaRPr lang="ru-RU" altLang="ru-RU" sz="1200" dirty="0">
              <a:latin typeface="TornadoCyr-Light"/>
            </a:endParaRPr>
          </a:p>
        </p:txBody>
      </p:sp>
      <p:sp>
        <p:nvSpPr>
          <p:cNvPr id="32" name="Полилиния 49">
            <a:extLst>
              <a:ext uri="{FF2B5EF4-FFF2-40B4-BE49-F238E27FC236}">
                <a16:creationId xmlns:a16="http://schemas.microsoft.com/office/drawing/2014/main" id="{72A317E7-9A31-D6CF-F570-809E00B83F48}"/>
              </a:ext>
            </a:extLst>
          </p:cNvPr>
          <p:cNvSpPr/>
          <p:nvPr/>
        </p:nvSpPr>
        <p:spPr>
          <a:xfrm>
            <a:off x="3154364" y="4084639"/>
            <a:ext cx="1057275" cy="365125"/>
          </a:xfrm>
          <a:custGeom>
            <a:avLst/>
            <a:gdLst>
              <a:gd name="connsiteX0" fmla="*/ 762000 w 762000"/>
              <a:gd name="connsiteY0" fmla="*/ 1172307 h 1172307"/>
              <a:gd name="connsiteX1" fmla="*/ 316523 w 762000"/>
              <a:gd name="connsiteY1" fmla="*/ 1172307 h 1172307"/>
              <a:gd name="connsiteX2" fmla="*/ 316523 w 762000"/>
              <a:gd name="connsiteY2" fmla="*/ 316523 h 1172307"/>
              <a:gd name="connsiteX3" fmla="*/ 0 w 762000"/>
              <a:gd name="connsiteY3" fmla="*/ 0 h 1172307"/>
            </a:gdLst>
            <a:ahLst/>
            <a:cxnLst>
              <a:cxn ang="0">
                <a:pos x="connsiteX0" y="connsiteY0"/>
              </a:cxn>
              <a:cxn ang="0">
                <a:pos x="connsiteX1" y="connsiteY1"/>
              </a:cxn>
              <a:cxn ang="0">
                <a:pos x="connsiteX2" y="connsiteY2"/>
              </a:cxn>
              <a:cxn ang="0">
                <a:pos x="connsiteX3" y="connsiteY3"/>
              </a:cxn>
            </a:cxnLst>
            <a:rect l="l" t="t" r="r" b="b"/>
            <a:pathLst>
              <a:path w="762000" h="1172307">
                <a:moveTo>
                  <a:pt x="762000" y="1172307"/>
                </a:moveTo>
                <a:lnTo>
                  <a:pt x="316523" y="1172307"/>
                </a:lnTo>
                <a:lnTo>
                  <a:pt x="316523" y="316523"/>
                </a:lnTo>
                <a:lnTo>
                  <a:pt x="0" y="0"/>
                </a:lnTo>
              </a:path>
            </a:pathLst>
          </a:custGeom>
          <a:noFill/>
          <a:ln>
            <a:solidFill>
              <a:srgbClr val="26F6FC"/>
            </a:solidFill>
            <a:prstDash val="sysDot"/>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a:p>
        </p:txBody>
      </p:sp>
      <p:sp>
        <p:nvSpPr>
          <p:cNvPr id="33" name="Овал 32">
            <a:extLst>
              <a:ext uri="{FF2B5EF4-FFF2-40B4-BE49-F238E27FC236}">
                <a16:creationId xmlns:a16="http://schemas.microsoft.com/office/drawing/2014/main" id="{15A55D6F-03BD-E1C2-E546-37AB6D701EBB}"/>
              </a:ext>
            </a:extLst>
          </p:cNvPr>
          <p:cNvSpPr/>
          <p:nvPr/>
        </p:nvSpPr>
        <p:spPr>
          <a:xfrm flipV="1">
            <a:off x="3013076" y="4048126"/>
            <a:ext cx="100013" cy="104775"/>
          </a:xfrm>
          <a:prstGeom prst="ellipse">
            <a:avLst/>
          </a:prstGeom>
          <a:noFill/>
          <a:ln>
            <a:solidFill>
              <a:srgbClr val="26F6F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a:p>
        </p:txBody>
      </p:sp>
      <p:sp>
        <p:nvSpPr>
          <p:cNvPr id="34" name="Овал 33">
            <a:extLst>
              <a:ext uri="{FF2B5EF4-FFF2-40B4-BE49-F238E27FC236}">
                <a16:creationId xmlns:a16="http://schemas.microsoft.com/office/drawing/2014/main" id="{E9F27F09-9883-D7C6-43DF-D46696BF25BD}"/>
              </a:ext>
            </a:extLst>
          </p:cNvPr>
          <p:cNvSpPr/>
          <p:nvPr/>
        </p:nvSpPr>
        <p:spPr>
          <a:xfrm>
            <a:off x="8164513" y="4187825"/>
            <a:ext cx="119062" cy="127000"/>
          </a:xfrm>
          <a:prstGeom prst="ellipse">
            <a:avLst/>
          </a:prstGeom>
          <a:noFill/>
          <a:ln>
            <a:solidFill>
              <a:srgbClr val="26F6F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a:p>
        </p:txBody>
      </p:sp>
      <p:sp>
        <p:nvSpPr>
          <p:cNvPr id="35" name="Полилиния 49">
            <a:extLst>
              <a:ext uri="{FF2B5EF4-FFF2-40B4-BE49-F238E27FC236}">
                <a16:creationId xmlns:a16="http://schemas.microsoft.com/office/drawing/2014/main" id="{343CBA66-B47C-A7C6-AC03-144F5F7D171F}"/>
              </a:ext>
            </a:extLst>
          </p:cNvPr>
          <p:cNvSpPr/>
          <p:nvPr/>
        </p:nvSpPr>
        <p:spPr>
          <a:xfrm>
            <a:off x="2747964" y="3411538"/>
            <a:ext cx="1196975" cy="190500"/>
          </a:xfrm>
          <a:custGeom>
            <a:avLst/>
            <a:gdLst>
              <a:gd name="connsiteX0" fmla="*/ 762000 w 762000"/>
              <a:gd name="connsiteY0" fmla="*/ 1172307 h 1172307"/>
              <a:gd name="connsiteX1" fmla="*/ 316523 w 762000"/>
              <a:gd name="connsiteY1" fmla="*/ 1172307 h 1172307"/>
              <a:gd name="connsiteX2" fmla="*/ 316523 w 762000"/>
              <a:gd name="connsiteY2" fmla="*/ 316523 h 1172307"/>
              <a:gd name="connsiteX3" fmla="*/ 0 w 762000"/>
              <a:gd name="connsiteY3" fmla="*/ 0 h 1172307"/>
            </a:gdLst>
            <a:ahLst/>
            <a:cxnLst>
              <a:cxn ang="0">
                <a:pos x="connsiteX0" y="connsiteY0"/>
              </a:cxn>
              <a:cxn ang="0">
                <a:pos x="connsiteX1" y="connsiteY1"/>
              </a:cxn>
              <a:cxn ang="0">
                <a:pos x="connsiteX2" y="connsiteY2"/>
              </a:cxn>
              <a:cxn ang="0">
                <a:pos x="connsiteX3" y="connsiteY3"/>
              </a:cxn>
            </a:cxnLst>
            <a:rect l="l" t="t" r="r" b="b"/>
            <a:pathLst>
              <a:path w="762000" h="1172307">
                <a:moveTo>
                  <a:pt x="762000" y="1172307"/>
                </a:moveTo>
                <a:lnTo>
                  <a:pt x="316523" y="1172307"/>
                </a:lnTo>
                <a:lnTo>
                  <a:pt x="316523" y="316523"/>
                </a:lnTo>
                <a:lnTo>
                  <a:pt x="0" y="0"/>
                </a:lnTo>
              </a:path>
            </a:pathLst>
          </a:custGeom>
          <a:noFill/>
          <a:ln>
            <a:solidFill>
              <a:srgbClr val="26F6FC"/>
            </a:solidFill>
            <a:prstDash val="sysDot"/>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a:p>
        </p:txBody>
      </p:sp>
      <p:sp>
        <p:nvSpPr>
          <p:cNvPr id="36" name="TextBox 3">
            <a:extLst>
              <a:ext uri="{FF2B5EF4-FFF2-40B4-BE49-F238E27FC236}">
                <a16:creationId xmlns:a16="http://schemas.microsoft.com/office/drawing/2014/main" id="{22CC4866-34ED-3039-4036-E458BF3779B8}"/>
              </a:ext>
            </a:extLst>
          </p:cNvPr>
          <p:cNvSpPr txBox="1">
            <a:spLocks noChangeArrowheads="1"/>
          </p:cNvSpPr>
          <p:nvPr/>
        </p:nvSpPr>
        <p:spPr bwMode="auto">
          <a:xfrm>
            <a:off x="5446713" y="5956301"/>
            <a:ext cx="1700212" cy="276225"/>
          </a:xfrm>
          <a:prstGeom prst="rect">
            <a:avLst/>
          </a:prstGeom>
          <a:noFill/>
          <a:ln>
            <a:noFill/>
          </a:ln>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defRPr/>
            </a:pPr>
            <a:r>
              <a:rPr lang="ru-RU" altLang="ru-RU" sz="1200" dirty="0">
                <a:latin typeface="+mn-lt"/>
              </a:rPr>
              <a:t>Расходы на защиту</a:t>
            </a:r>
          </a:p>
        </p:txBody>
      </p:sp>
      <p:cxnSp>
        <p:nvCxnSpPr>
          <p:cNvPr id="37" name="Прямая соединительная линия 36">
            <a:extLst>
              <a:ext uri="{FF2B5EF4-FFF2-40B4-BE49-F238E27FC236}">
                <a16:creationId xmlns:a16="http://schemas.microsoft.com/office/drawing/2014/main" id="{5C99B81A-E152-B0F1-93E7-F1080313A182}"/>
              </a:ext>
            </a:extLst>
          </p:cNvPr>
          <p:cNvCxnSpPr>
            <a:cxnSpLocks/>
            <a:endCxn id="38" idx="0"/>
          </p:cNvCxnSpPr>
          <p:nvPr/>
        </p:nvCxnSpPr>
        <p:spPr>
          <a:xfrm flipH="1">
            <a:off x="5395914" y="5392739"/>
            <a:ext cx="168275" cy="631825"/>
          </a:xfrm>
          <a:prstGeom prst="line">
            <a:avLst/>
          </a:prstGeom>
          <a:ln w="12700">
            <a:solidFill>
              <a:srgbClr val="26F6FC"/>
            </a:solidFill>
            <a:prstDash val="sysDot"/>
          </a:ln>
        </p:spPr>
        <p:style>
          <a:lnRef idx="1">
            <a:schemeClr val="accent1"/>
          </a:lnRef>
          <a:fillRef idx="0">
            <a:schemeClr val="accent1"/>
          </a:fillRef>
          <a:effectRef idx="0">
            <a:schemeClr val="accent1"/>
          </a:effectRef>
          <a:fontRef idx="minor">
            <a:schemeClr val="tx1"/>
          </a:fontRef>
        </p:style>
      </p:cxnSp>
      <p:sp>
        <p:nvSpPr>
          <p:cNvPr id="38" name="Овал 37">
            <a:extLst>
              <a:ext uri="{FF2B5EF4-FFF2-40B4-BE49-F238E27FC236}">
                <a16:creationId xmlns:a16="http://schemas.microsoft.com/office/drawing/2014/main" id="{4321AC58-9023-C941-0097-21C1D72C57C5}"/>
              </a:ext>
            </a:extLst>
          </p:cNvPr>
          <p:cNvSpPr/>
          <p:nvPr/>
        </p:nvSpPr>
        <p:spPr>
          <a:xfrm>
            <a:off x="5335588" y="6024563"/>
            <a:ext cx="119062" cy="127000"/>
          </a:xfrm>
          <a:prstGeom prst="ellipse">
            <a:avLst/>
          </a:prstGeom>
          <a:noFill/>
          <a:ln>
            <a:solidFill>
              <a:srgbClr val="26F6F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a:p>
        </p:txBody>
      </p:sp>
      <p:sp>
        <p:nvSpPr>
          <p:cNvPr id="39" name="TextBox 3">
            <a:extLst>
              <a:ext uri="{FF2B5EF4-FFF2-40B4-BE49-F238E27FC236}">
                <a16:creationId xmlns:a16="http://schemas.microsoft.com/office/drawing/2014/main" id="{1F970033-89F5-D033-4990-0FCD9C56345D}"/>
              </a:ext>
            </a:extLst>
          </p:cNvPr>
          <p:cNvSpPr txBox="1">
            <a:spLocks noChangeArrowheads="1"/>
          </p:cNvSpPr>
          <p:nvPr/>
        </p:nvSpPr>
        <p:spPr bwMode="auto">
          <a:xfrm>
            <a:off x="1630364" y="4565650"/>
            <a:ext cx="2092325" cy="1384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ru-RU" altLang="ru-RU" sz="1200"/>
              <a:t>Неправомерный ввод мошеннических/ модифицированных электронных команд или программ в ИС Оператора с целью незаконной финансовой выгоды</a:t>
            </a:r>
            <a:endParaRPr lang="ru-RU" altLang="ru-RU" sz="1200">
              <a:latin typeface="TornadoCyr-Light"/>
            </a:endParaRPr>
          </a:p>
        </p:txBody>
      </p:sp>
      <p:sp>
        <p:nvSpPr>
          <p:cNvPr id="40" name="TextBox 7">
            <a:extLst>
              <a:ext uri="{FF2B5EF4-FFF2-40B4-BE49-F238E27FC236}">
                <a16:creationId xmlns:a16="http://schemas.microsoft.com/office/drawing/2014/main" id="{4D925030-B57D-02E0-C9B4-884B61160FA7}"/>
              </a:ext>
            </a:extLst>
          </p:cNvPr>
          <p:cNvSpPr txBox="1">
            <a:spLocks noChangeArrowheads="1"/>
          </p:cNvSpPr>
          <p:nvPr/>
        </p:nvSpPr>
        <p:spPr bwMode="auto">
          <a:xfrm>
            <a:off x="8399462" y="3178176"/>
            <a:ext cx="2414588" cy="1384995"/>
          </a:xfrm>
          <a:prstGeom prst="rect">
            <a:avLst/>
          </a:prstGeom>
          <a:noFill/>
          <a:ln>
            <a:noFill/>
          </a:ln>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defRPr/>
            </a:pPr>
            <a:r>
              <a:rPr lang="ru-RU" altLang="ru-RU" sz="1200" dirty="0">
                <a:latin typeface="+mj-lt"/>
              </a:rPr>
              <a:t>утраты информации, хранящейся в реестре цифровых прав</a:t>
            </a:r>
          </a:p>
          <a:p>
            <a:pPr>
              <a:spcBef>
                <a:spcPct val="0"/>
              </a:spcBef>
              <a:buFontTx/>
              <a:buNone/>
              <a:defRPr/>
            </a:pPr>
            <a:endParaRPr lang="ru-RU" altLang="ru-RU" sz="1200" dirty="0">
              <a:latin typeface="+mj-lt"/>
            </a:endParaRPr>
          </a:p>
          <a:p>
            <a:pPr>
              <a:spcBef>
                <a:spcPct val="0"/>
              </a:spcBef>
              <a:buFontTx/>
              <a:buNone/>
              <a:defRPr/>
            </a:pPr>
            <a:r>
              <a:rPr lang="ru-RU" altLang="ru-RU" sz="1200" dirty="0">
                <a:latin typeface="+mj-lt"/>
              </a:rPr>
              <a:t>сбоя в работе информационных технологий и технических средств ИС</a:t>
            </a:r>
          </a:p>
        </p:txBody>
      </p:sp>
      <p:sp>
        <p:nvSpPr>
          <p:cNvPr id="41" name="TextBox 7">
            <a:extLst>
              <a:ext uri="{FF2B5EF4-FFF2-40B4-BE49-F238E27FC236}">
                <a16:creationId xmlns:a16="http://schemas.microsoft.com/office/drawing/2014/main" id="{5E4E34C3-D80F-76D9-9206-02DA0A02D0A4}"/>
              </a:ext>
            </a:extLst>
          </p:cNvPr>
          <p:cNvSpPr txBox="1">
            <a:spLocks noChangeArrowheads="1"/>
          </p:cNvSpPr>
          <p:nvPr/>
        </p:nvSpPr>
        <p:spPr bwMode="auto">
          <a:xfrm>
            <a:off x="8032328" y="4669691"/>
            <a:ext cx="2971800" cy="830997"/>
          </a:xfrm>
          <a:prstGeom prst="rect">
            <a:avLst/>
          </a:prstGeom>
          <a:noFill/>
          <a:ln>
            <a:noFill/>
          </a:ln>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defRPr/>
            </a:pPr>
            <a:r>
              <a:rPr lang="ru-RU" altLang="ru-RU" sz="1200" dirty="0">
                <a:latin typeface="+mj-lt"/>
              </a:rPr>
              <a:t>нарушения Оператором правил работы ИС, в т.ч. нарушения требований бесперебойности и непрерывности функционирования ИС</a:t>
            </a:r>
          </a:p>
        </p:txBody>
      </p:sp>
      <p:sp>
        <p:nvSpPr>
          <p:cNvPr id="42" name="Овал 41">
            <a:extLst>
              <a:ext uri="{FF2B5EF4-FFF2-40B4-BE49-F238E27FC236}">
                <a16:creationId xmlns:a16="http://schemas.microsoft.com/office/drawing/2014/main" id="{2F77D441-5B93-1046-0C2A-4551B799FE91}"/>
              </a:ext>
            </a:extLst>
          </p:cNvPr>
          <p:cNvSpPr/>
          <p:nvPr/>
        </p:nvSpPr>
        <p:spPr>
          <a:xfrm>
            <a:off x="7832837" y="4973638"/>
            <a:ext cx="119062" cy="127000"/>
          </a:xfrm>
          <a:prstGeom prst="ellipse">
            <a:avLst/>
          </a:prstGeom>
          <a:noFill/>
          <a:ln>
            <a:solidFill>
              <a:srgbClr val="26F6F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a:p>
        </p:txBody>
      </p:sp>
      <p:sp>
        <p:nvSpPr>
          <p:cNvPr id="43" name="TextBox 14">
            <a:extLst>
              <a:ext uri="{FF2B5EF4-FFF2-40B4-BE49-F238E27FC236}">
                <a16:creationId xmlns:a16="http://schemas.microsoft.com/office/drawing/2014/main" id="{92E11D1E-2DF7-B76A-004E-6943A9EA293D}"/>
              </a:ext>
            </a:extLst>
          </p:cNvPr>
          <p:cNvSpPr txBox="1">
            <a:spLocks noChangeArrowheads="1"/>
          </p:cNvSpPr>
          <p:nvPr/>
        </p:nvSpPr>
        <p:spPr bwMode="auto">
          <a:xfrm>
            <a:off x="4714876" y="4786898"/>
            <a:ext cx="2646363" cy="338554"/>
          </a:xfrm>
          <a:prstGeom prst="rect">
            <a:avLst/>
          </a:prstGeom>
          <a:noFill/>
          <a:ln>
            <a:noFill/>
          </a:ln>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defRPr/>
            </a:pPr>
            <a:r>
              <a:rPr lang="ru-RU" altLang="ru-RU" sz="800" dirty="0">
                <a:solidFill>
                  <a:srgbClr val="074390"/>
                </a:solidFill>
                <a:latin typeface="+mj-lt"/>
              </a:rPr>
              <a:t>** Согласно Законопроекту «О цифровой валюте и цифровых правах»,</a:t>
            </a:r>
          </a:p>
        </p:txBody>
      </p:sp>
      <p:sp>
        <p:nvSpPr>
          <p:cNvPr id="44" name="TextBox 14">
            <a:extLst>
              <a:ext uri="{FF2B5EF4-FFF2-40B4-BE49-F238E27FC236}">
                <a16:creationId xmlns:a16="http://schemas.microsoft.com/office/drawing/2014/main" id="{D612E34C-04F8-ABE8-33C2-35F46A3BF816}"/>
              </a:ext>
            </a:extLst>
          </p:cNvPr>
          <p:cNvSpPr txBox="1">
            <a:spLocks noChangeArrowheads="1"/>
          </p:cNvSpPr>
          <p:nvPr/>
        </p:nvSpPr>
        <p:spPr bwMode="auto">
          <a:xfrm>
            <a:off x="1171575" y="820739"/>
            <a:ext cx="9632950" cy="200025"/>
          </a:xfrm>
          <a:prstGeom prst="rect">
            <a:avLst/>
          </a:prstGeom>
          <a:noFill/>
          <a:ln>
            <a:noFill/>
          </a:ln>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defRPr/>
            </a:pPr>
            <a:r>
              <a:rPr lang="ru-RU" altLang="ru-RU" sz="700" dirty="0">
                <a:solidFill>
                  <a:srgbClr val="074390"/>
                </a:solidFill>
                <a:latin typeface="+mj-lt"/>
              </a:rPr>
              <a:t> </a:t>
            </a:r>
          </a:p>
        </p:txBody>
      </p:sp>
      <p:sp>
        <p:nvSpPr>
          <p:cNvPr id="45" name="Овал 44">
            <a:extLst>
              <a:ext uri="{FF2B5EF4-FFF2-40B4-BE49-F238E27FC236}">
                <a16:creationId xmlns:a16="http://schemas.microsoft.com/office/drawing/2014/main" id="{9110460B-4805-70C9-A9CF-B613D59BEBD5}"/>
              </a:ext>
            </a:extLst>
          </p:cNvPr>
          <p:cNvSpPr/>
          <p:nvPr/>
        </p:nvSpPr>
        <p:spPr>
          <a:xfrm>
            <a:off x="7552847" y="5519927"/>
            <a:ext cx="119062" cy="127000"/>
          </a:xfrm>
          <a:prstGeom prst="ellipse">
            <a:avLst/>
          </a:prstGeom>
          <a:noFill/>
          <a:ln>
            <a:solidFill>
              <a:srgbClr val="26F6F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a:p>
        </p:txBody>
      </p:sp>
      <p:sp>
        <p:nvSpPr>
          <p:cNvPr id="46" name="TextBox 7">
            <a:extLst>
              <a:ext uri="{FF2B5EF4-FFF2-40B4-BE49-F238E27FC236}">
                <a16:creationId xmlns:a16="http://schemas.microsoft.com/office/drawing/2014/main" id="{6727662C-796E-C377-32B2-02FE93935D78}"/>
              </a:ext>
            </a:extLst>
          </p:cNvPr>
          <p:cNvSpPr txBox="1">
            <a:spLocks noChangeArrowheads="1"/>
          </p:cNvSpPr>
          <p:nvPr/>
        </p:nvSpPr>
        <p:spPr bwMode="auto">
          <a:xfrm>
            <a:off x="7744620" y="5515085"/>
            <a:ext cx="2971800" cy="830997"/>
          </a:xfrm>
          <a:prstGeom prst="rect">
            <a:avLst/>
          </a:prstGeom>
          <a:noFill/>
          <a:ln>
            <a:noFill/>
          </a:ln>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defRPr/>
            </a:pPr>
            <a:r>
              <a:rPr lang="ru-RU" altLang="ru-RU" sz="1200" dirty="0">
                <a:latin typeface="+mj-lt"/>
              </a:rPr>
              <a:t>Ответственность за нарушение условий договора, заключенного при осуществлении деятельности цифрового депозитария</a:t>
            </a:r>
          </a:p>
        </p:txBody>
      </p:sp>
    </p:spTree>
    <p:extLst>
      <p:ext uri="{BB962C8B-B14F-4D97-AF65-F5344CB8AC3E}">
        <p14:creationId xmlns:p14="http://schemas.microsoft.com/office/powerpoint/2010/main" val="2197629920"/>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Custom Design">
  <a:themeElements>
    <a:clrScheme name="Custom Design">
      <a:dk1>
        <a:srgbClr val="FFFFFF"/>
      </a:dk1>
      <a:lt1>
        <a:srgbClr val="0947BA"/>
      </a:lt1>
      <a:dk2>
        <a:srgbClr val="A7A7A7"/>
      </a:dk2>
      <a:lt2>
        <a:srgbClr val="535353"/>
      </a:lt2>
      <a:accent1>
        <a:srgbClr val="0947BA"/>
      </a:accent1>
      <a:accent2>
        <a:srgbClr val="EF803B"/>
      </a:accent2>
      <a:accent3>
        <a:srgbClr val="9AC345"/>
      </a:accent3>
      <a:accent4>
        <a:srgbClr val="FBBE2B"/>
      </a:accent4>
      <a:accent5>
        <a:srgbClr val="85529C"/>
      </a:accent5>
      <a:accent6>
        <a:srgbClr val="E52545"/>
      </a:accent6>
      <a:hlink>
        <a:srgbClr val="0000FF"/>
      </a:hlink>
      <a:folHlink>
        <a:srgbClr val="FF00FF"/>
      </a:folHlink>
    </a:clrScheme>
    <a:fontScheme name="Custom Design">
      <a:majorFont>
        <a:latin typeface="Helvetica"/>
        <a:ea typeface="Helvetica"/>
        <a:cs typeface="Helvetica"/>
      </a:majorFont>
      <a:minorFont>
        <a:latin typeface="Calibri"/>
        <a:ea typeface="Calibri"/>
        <a:cs typeface="Calibri"/>
      </a:minorFont>
    </a:fontScheme>
    <a:fmtScheme name="Custom Design">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12700" cap="flat">
          <a:solidFill>
            <a:schemeClr val="accent1"/>
          </a:solidFill>
          <a:prstDash val="solid"/>
          <a:miter lim="800000"/>
        </a:ln>
        <a:effectLst/>
        <a:sp3d/>
      </a:spPr>
      <a:bodyPr rot="0" spcFirstLastPara="1" vertOverflow="overflow" horzOverflow="overflow" vert="horz" wrap="square" lIns="45719" tIns="45719" rIns="45719" bIns="45719"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chemeClr val="accent1"/>
            </a:solidFill>
            <a:effectLst/>
            <a:uFillTx/>
            <a:latin typeface="+mn-lt"/>
            <a:ea typeface="+mn-ea"/>
            <a:cs typeface="+mn-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12700" cap="flat">
          <a:solidFill>
            <a:schemeClr val="accent1"/>
          </a:solidFill>
          <a:prstDash val="solid"/>
          <a:miter lim="8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chemeClr val="accent1"/>
            </a:solidFill>
            <a:effectLst/>
            <a:uFillTx/>
            <a:latin typeface="+mn-lt"/>
            <a:ea typeface="+mn-ea"/>
            <a:cs typeface="+mn-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1_Оформление по умолчанию">
  <a:themeElements>
    <a:clrScheme name="1_Оформление по умолчанию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_Оформление по умолчанию">
      <a:majorFont>
        <a:latin typeface="Arial"/>
        <a:ea typeface=""/>
        <a:cs typeface=""/>
      </a:majorFont>
      <a:minorFont>
        <a:latin typeface="Arial"/>
        <a:ea typeface=""/>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ru-RU" altLang="ru-RU" sz="2400" b="0" i="0" u="none" strike="noStrike" cap="none" normalizeH="0" baseline="0" smtClean="0">
            <a:ln>
              <a:noFill/>
            </a:ln>
            <a:solidFill>
              <a:schemeClr val="tx1"/>
            </a:solidFill>
            <a:effectLst/>
            <a:latin typeface="TornadoCyr-Light"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ru-RU" altLang="ru-RU" sz="2400" b="0" i="0" u="none" strike="noStrike" cap="none" normalizeH="0" baseline="0" smtClean="0">
            <a:ln>
              <a:noFill/>
            </a:ln>
            <a:solidFill>
              <a:schemeClr val="tx1"/>
            </a:solidFill>
            <a:effectLst/>
            <a:latin typeface="TornadoCyr-Light" charset="0"/>
          </a:defRPr>
        </a:defPPr>
      </a:lstStyle>
    </a:lnDef>
  </a:objectDefaults>
  <a:extraClrSchemeLst>
    <a:extraClrScheme>
      <a:clrScheme name="1_Оформление по умолчанию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Оформление по умолчанию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Оформление по умолчанию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Оформление по умолчанию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Оформление по умолчанию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Оформление по умолчанию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Оформление по умолчанию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Оформление по умолчанию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Оформление по умолчанию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Оформление по умолчанию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Оформление по умолчанию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Оформление по умолчанию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Слайды с цифрами">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Custom Design">
  <a:themeElements>
    <a:clrScheme name="Custom Design">
      <a:dk1>
        <a:srgbClr val="000000"/>
      </a:dk1>
      <a:lt1>
        <a:srgbClr val="FFFFFF"/>
      </a:lt1>
      <a:dk2>
        <a:srgbClr val="A7A7A7"/>
      </a:dk2>
      <a:lt2>
        <a:srgbClr val="535353"/>
      </a:lt2>
      <a:accent1>
        <a:srgbClr val="0947BA"/>
      </a:accent1>
      <a:accent2>
        <a:srgbClr val="EF803B"/>
      </a:accent2>
      <a:accent3>
        <a:srgbClr val="9AC345"/>
      </a:accent3>
      <a:accent4>
        <a:srgbClr val="FBBE2B"/>
      </a:accent4>
      <a:accent5>
        <a:srgbClr val="85529C"/>
      </a:accent5>
      <a:accent6>
        <a:srgbClr val="E52545"/>
      </a:accent6>
      <a:hlink>
        <a:srgbClr val="0000FF"/>
      </a:hlink>
      <a:folHlink>
        <a:srgbClr val="FF00FF"/>
      </a:folHlink>
    </a:clrScheme>
    <a:fontScheme name="Custom Design">
      <a:majorFont>
        <a:latin typeface="Helvetica"/>
        <a:ea typeface="Helvetica"/>
        <a:cs typeface="Helvetica"/>
      </a:majorFont>
      <a:minorFont>
        <a:latin typeface="Calibri"/>
        <a:ea typeface="Calibri"/>
        <a:cs typeface="Calibri"/>
      </a:minorFont>
    </a:fontScheme>
    <a:fmtScheme name="Custom Design">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12700" cap="flat">
          <a:solidFill>
            <a:schemeClr val="accent1"/>
          </a:solidFill>
          <a:prstDash val="solid"/>
          <a:miter lim="800000"/>
        </a:ln>
        <a:effectLst/>
        <a:sp3d/>
      </a:spPr>
      <a:bodyPr rot="0" spcFirstLastPara="1" vertOverflow="overflow" horzOverflow="overflow" vert="horz" wrap="square" lIns="45719" tIns="45719" rIns="45719" bIns="45719"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chemeClr val="accent1"/>
            </a:solidFill>
            <a:effectLst/>
            <a:uFillTx/>
            <a:latin typeface="+mn-lt"/>
            <a:ea typeface="+mn-ea"/>
            <a:cs typeface="+mn-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12700" cap="flat">
          <a:solidFill>
            <a:schemeClr val="accent1"/>
          </a:solidFill>
          <a:prstDash val="solid"/>
          <a:miter lim="8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chemeClr val="accent1"/>
            </a:solidFill>
            <a:effectLst/>
            <a:uFillTx/>
            <a:latin typeface="+mn-lt"/>
            <a:ea typeface="+mn-ea"/>
            <a:cs typeface="+mn-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Документ" ma:contentTypeID="0x0101006437F5F5F87E3E4BADEB867D3B7F83B2" ma:contentTypeVersion="1" ma:contentTypeDescription="Создание документа." ma:contentTypeScope="" ma:versionID="a4f759c2d8100e483481bdce11825dfe">
  <xsd:schema xmlns:xsd="http://www.w3.org/2001/XMLSchema" xmlns:xs="http://www.w3.org/2001/XMLSchema" xmlns:p="http://schemas.microsoft.com/office/2006/metadata/properties" xmlns:ns2="b7838d3f-5525-491d-9301-7fe40f402e6f" targetNamespace="http://schemas.microsoft.com/office/2006/metadata/properties" ma:root="true" ma:fieldsID="47f378f2c2fc9842ca9ccd6854418652" ns2:_="">
    <xsd:import namespace="b7838d3f-5525-491d-9301-7fe40f402e6f"/>
    <xsd:element name="properties">
      <xsd:complexType>
        <xsd:sequence>
          <xsd:element name="documentManagement">
            <xsd:complexType>
              <xsd:all>
                <xsd:element ref="ns2:OrderId"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7838d3f-5525-491d-9301-7fe40f402e6f" elementFormDefault="qualified">
    <xsd:import namespace="http://schemas.microsoft.com/office/2006/documentManagement/types"/>
    <xsd:import namespace="http://schemas.microsoft.com/office/infopath/2007/PartnerControls"/>
    <xsd:element name="OrderId" ma:index="8" nillable="true" ma:displayName="Порядковый номер" ma:internalName="OrderId" ma:percentage="FALSE">
      <xsd:simpleType>
        <xsd:restriction base="dms:Number"/>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Тип контента"/>
        <xsd:element ref="dc:title" minOccurs="0" maxOccurs="1" ma:index="4" ma:displayName="Название"/>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OrderId xmlns="b7838d3f-5525-491d-9301-7fe40f402e6f"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0940EC0D-7B20-4649-B7AF-A8FA68A3A82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b7838d3f-5525-491d-9301-7fe40f402e6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00F977FD-B24F-4FA7-AF67-49C7A1CBE45F}">
  <ds:schemaRefs>
    <ds:schemaRef ds:uri="http://purl.org/dc/elements/1.1/"/>
    <ds:schemaRef ds:uri="b7838d3f-5525-491d-9301-7fe40f402e6f"/>
    <ds:schemaRef ds:uri="http://schemas.microsoft.com/office/2006/documentManagement/types"/>
    <ds:schemaRef ds:uri="http://purl.org/dc/terms/"/>
    <ds:schemaRef ds:uri="http://purl.org/dc/dcmitype/"/>
    <ds:schemaRef ds:uri="http://schemas.microsoft.com/office/2006/metadata/properties"/>
    <ds:schemaRef ds:uri="http://www.w3.org/XML/1998/namespace"/>
    <ds:schemaRef ds:uri="http://schemas.microsoft.com/office/infopath/2007/PartnerControls"/>
    <ds:schemaRef ds:uri="http://schemas.openxmlformats.org/package/2006/metadata/core-properties"/>
  </ds:schemaRefs>
</ds:datastoreItem>
</file>

<file path=customXml/itemProps3.xml><?xml version="1.0" encoding="utf-8"?>
<ds:datastoreItem xmlns:ds="http://schemas.openxmlformats.org/officeDocument/2006/customXml" ds:itemID="{4E984B88-7932-4BB2-9D0F-ECDF25001BCE}">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25628</TotalTime>
  <Words>2530</Words>
  <Application>Microsoft Office PowerPoint</Application>
  <PresentationFormat>Широкоэкранный</PresentationFormat>
  <Paragraphs>243</Paragraphs>
  <Slides>22</Slides>
  <Notes>2</Notes>
  <HiddenSlides>0</HiddenSlides>
  <MMClips>0</MMClips>
  <ScaleCrop>false</ScaleCrop>
  <HeadingPairs>
    <vt:vector size="8" baseType="variant">
      <vt:variant>
        <vt:lpstr>Использованные шрифты</vt:lpstr>
      </vt:variant>
      <vt:variant>
        <vt:i4>14</vt:i4>
      </vt:variant>
      <vt:variant>
        <vt:lpstr>Тема</vt:lpstr>
      </vt:variant>
      <vt:variant>
        <vt:i4>3</vt:i4>
      </vt:variant>
      <vt:variant>
        <vt:lpstr>Внедренные серверы OLE</vt:lpstr>
      </vt:variant>
      <vt:variant>
        <vt:i4>1</vt:i4>
      </vt:variant>
      <vt:variant>
        <vt:lpstr>Заголовки слайдов</vt:lpstr>
      </vt:variant>
      <vt:variant>
        <vt:i4>22</vt:i4>
      </vt:variant>
    </vt:vector>
  </HeadingPairs>
  <TitlesOfParts>
    <vt:vector size="40" baseType="lpstr">
      <vt:lpstr>Arial</vt:lpstr>
      <vt:lpstr>Calibri</vt:lpstr>
      <vt:lpstr>Helvetica</vt:lpstr>
      <vt:lpstr>Helvetica Neue</vt:lpstr>
      <vt:lpstr>IngoStem</vt:lpstr>
      <vt:lpstr>IngoStem Bold</vt:lpstr>
      <vt:lpstr>IngoStem Light</vt:lpstr>
      <vt:lpstr>IngoStem Medium</vt:lpstr>
      <vt:lpstr>IngoStem Regular</vt:lpstr>
      <vt:lpstr>Symbol</vt:lpstr>
      <vt:lpstr>Tahoma</vt:lpstr>
      <vt:lpstr>Times</vt:lpstr>
      <vt:lpstr>Times New Roman</vt:lpstr>
      <vt:lpstr>TornadoCyr-Light</vt:lpstr>
      <vt:lpstr>Custom Design</vt:lpstr>
      <vt:lpstr>1_Оформление по умолчанию</vt:lpstr>
      <vt:lpstr>Слайды с цифрами</vt:lpstr>
      <vt:lpstr>Слайд think-cell</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Страхование кибер-рисков. От чего защищает?</vt:lpstr>
      <vt:lpstr>Страхование кибер-рисков. От чего защищает?</vt:lpstr>
      <vt:lpstr>Страхование кибер-рисков. От чего защищает?</vt:lpstr>
      <vt:lpstr>Страхование кибер-рисков. От чего защищает?</vt:lpstr>
      <vt:lpstr>Страхование кибер-рисков. От чего защищает?</vt:lpstr>
      <vt:lpstr>Страхование кибер-рисков. От чего защищает?</vt:lpstr>
      <vt:lpstr>Страхование кибер-рисков. От чего защищает?</vt:lpstr>
      <vt:lpstr>Какие бывают убытки?</vt:lpstr>
      <vt:lpstr>Какие бывают убытки?</vt:lpstr>
      <vt:lpstr>Презентация PowerPoint</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Сигида Ульяна Сергеевна (ОБМК)</dc:creator>
  <cp:lastModifiedBy>home</cp:lastModifiedBy>
  <cp:revision>376</cp:revision>
  <cp:lastPrinted>2022-02-25T08:58:08Z</cp:lastPrinted>
  <dcterms:modified xsi:type="dcterms:W3CDTF">2026-07-10T04:58:12Z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22f0b804-62e0-47d9-bc61-31b566d2ec1e_Enabled">
    <vt:lpwstr>true</vt:lpwstr>
  </property>
  <property fmtid="{D5CDD505-2E9C-101B-9397-08002B2CF9AE}" pid="3" name="MSIP_Label_22f0b804-62e0-47d9-bc61-31b566d2ec1e_SetDate">
    <vt:lpwstr>2021-11-01T12:58:55Z</vt:lpwstr>
  </property>
  <property fmtid="{D5CDD505-2E9C-101B-9397-08002B2CF9AE}" pid="4" name="MSIP_Label_22f0b804-62e0-47d9-bc61-31b566d2ec1e_Method">
    <vt:lpwstr>Privileged</vt:lpwstr>
  </property>
  <property fmtid="{D5CDD505-2E9C-101B-9397-08002B2CF9AE}" pid="5" name="MSIP_Label_22f0b804-62e0-47d9-bc61-31b566d2ec1e_Name">
    <vt:lpwstr>22f0b804-62e0-47d9-bc61-31b566d2ec1e</vt:lpwstr>
  </property>
  <property fmtid="{D5CDD505-2E9C-101B-9397-08002B2CF9AE}" pid="6" name="MSIP_Label_22f0b804-62e0-47d9-bc61-31b566d2ec1e_SiteId">
    <vt:lpwstr>818b099f-45a1-4ad0-a663-221661b546d1</vt:lpwstr>
  </property>
  <property fmtid="{D5CDD505-2E9C-101B-9397-08002B2CF9AE}" pid="7" name="MSIP_Label_22f0b804-62e0-47d9-bc61-31b566d2ec1e_ActionId">
    <vt:lpwstr>766cba75-7ea1-40a7-b0d4-3a6aca176f57</vt:lpwstr>
  </property>
  <property fmtid="{D5CDD505-2E9C-101B-9397-08002B2CF9AE}" pid="8" name="MSIP_Label_22f0b804-62e0-47d9-bc61-31b566d2ec1e_ContentBits">
    <vt:lpwstr>0</vt:lpwstr>
  </property>
  <property fmtid="{D5CDD505-2E9C-101B-9397-08002B2CF9AE}" pid="9" name="ContentTypeId">
    <vt:lpwstr>0x0101006437F5F5F87E3E4BADEB867D3B7F83B2</vt:lpwstr>
  </property>
</Properties>
</file>