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 id="2147483669" r:id="rId3"/>
    <p:sldMasterId id="2147483673" r:id="rId4"/>
    <p:sldMasterId id="2147483676" r:id="rId5"/>
  </p:sldMasterIdLst>
  <p:notesMasterIdLst>
    <p:notesMasterId r:id="rId14"/>
  </p:notesMasterIdLst>
  <p:handoutMasterIdLst>
    <p:handoutMasterId r:id="rId15"/>
  </p:handoutMasterIdLst>
  <p:sldIdLst>
    <p:sldId id="261" r:id="rId6"/>
    <p:sldId id="355" r:id="rId7"/>
    <p:sldId id="641" r:id="rId8"/>
    <p:sldId id="642" r:id="rId9"/>
    <p:sldId id="643" r:id="rId10"/>
    <p:sldId id="644" r:id="rId11"/>
    <p:sldId id="653" r:id="rId12"/>
    <p:sldId id="654" r:id="rId13"/>
  </p:sldIdLst>
  <p:sldSz cx="9144000" cy="5143500" type="screen16x9"/>
  <p:notesSz cx="6858000" cy="9144000"/>
  <p:defaultText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Инструкции к шаблону" id="{52B3B8A8-6F3B-4947-BE69-42A34F56CCF2}">
          <p14:sldIdLst>
            <p14:sldId id="261"/>
            <p14:sldId id="355"/>
            <p14:sldId id="641"/>
            <p14:sldId id="642"/>
            <p14:sldId id="643"/>
            <p14:sldId id="644"/>
            <p14:sldId id="653"/>
            <p14:sldId id="654"/>
          </p14:sldIdLst>
        </p14:section>
        <p14:section name="Пример презентации" id="{D50FA122-D068-F94C-B150-F0FAA7A9E2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61">
          <p15:clr>
            <a:srgbClr val="A4A3A4"/>
          </p15:clr>
        </p15:guide>
        <p15:guide id="4" orient="horz" pos="1463">
          <p15:clr>
            <a:srgbClr val="A4A3A4"/>
          </p15:clr>
        </p15:guide>
        <p15:guide id="5" orient="horz" pos="1280">
          <p15:clr>
            <a:srgbClr val="A4A3A4"/>
          </p15:clr>
        </p15:guide>
        <p15:guide id="6" orient="horz" pos="1109">
          <p15:clr>
            <a:srgbClr val="A4A3A4"/>
          </p15:clr>
        </p15:guide>
        <p15:guide id="7" orient="horz" pos="904">
          <p15:clr>
            <a:srgbClr val="A4A3A4"/>
          </p15:clr>
        </p15:guide>
        <p15:guide id="8" orient="horz" pos="429">
          <p15:clr>
            <a:srgbClr val="A4A3A4"/>
          </p15:clr>
        </p15:guide>
        <p15:guide id="9" orient="horz" pos="729">
          <p15:clr>
            <a:srgbClr val="A4A3A4"/>
          </p15:clr>
        </p15:guide>
        <p15:guide id="10" orient="horz" pos="599">
          <p15:clr>
            <a:srgbClr val="A4A3A4"/>
          </p15:clr>
        </p15:guide>
        <p15:guide id="11" orient="horz" pos="259">
          <p15:clr>
            <a:srgbClr val="A4A3A4"/>
          </p15:clr>
        </p15:guide>
        <p15:guide id="12" orient="horz" pos="141">
          <p15:clr>
            <a:srgbClr val="A4A3A4"/>
          </p15:clr>
        </p15:guide>
        <p15:guide id="13" orient="horz" pos="1826">
          <p15:clr>
            <a:srgbClr val="A4A3A4"/>
          </p15:clr>
        </p15:guide>
        <p15:guide id="14" orient="horz" pos="2010">
          <p15:clr>
            <a:srgbClr val="A4A3A4"/>
          </p15:clr>
        </p15:guide>
        <p15:guide id="15" orient="horz" pos="2130">
          <p15:clr>
            <a:srgbClr val="A4A3A4"/>
          </p15:clr>
        </p15:guide>
        <p15:guide id="16" orient="horz" pos="2304">
          <p15:clr>
            <a:srgbClr val="A4A3A4"/>
          </p15:clr>
        </p15:guide>
        <p15:guide id="17" orient="horz" pos="2471">
          <p15:clr>
            <a:srgbClr val="A4A3A4"/>
          </p15:clr>
        </p15:guide>
        <p15:guide id="18" orient="horz" pos="2578">
          <p15:clr>
            <a:srgbClr val="A4A3A4"/>
          </p15:clr>
        </p15:guide>
        <p15:guide id="19" orient="horz" pos="2756">
          <p15:clr>
            <a:srgbClr val="A4A3A4"/>
          </p15:clr>
        </p15:guide>
        <p15:guide id="20" orient="horz" pos="2981">
          <p15:clr>
            <a:srgbClr val="A4A3A4"/>
          </p15:clr>
        </p15:guide>
        <p15:guide id="21" orient="horz" pos="3151">
          <p15:clr>
            <a:srgbClr val="A4A3A4"/>
          </p15:clr>
        </p15:guide>
        <p15:guide id="22" pos="2880">
          <p15:clr>
            <a:srgbClr val="A4A3A4"/>
          </p15:clr>
        </p15:guide>
        <p15:guide id="23" pos="2711">
          <p15:clr>
            <a:srgbClr val="A4A3A4"/>
          </p15:clr>
        </p15:guide>
        <p15:guide id="24" pos="2540">
          <p15:clr>
            <a:srgbClr val="A4A3A4"/>
          </p15:clr>
        </p15:guide>
        <p15:guide id="25" pos="2370">
          <p15:clr>
            <a:srgbClr val="A4A3A4"/>
          </p15:clr>
        </p15:guide>
        <p15:guide id="26" pos="159">
          <p15:clr>
            <a:srgbClr val="A4A3A4"/>
          </p15:clr>
        </p15:guide>
        <p15:guide id="27" pos="2200">
          <p15:clr>
            <a:srgbClr val="A4A3A4"/>
          </p15:clr>
        </p15:guide>
        <p15:guide id="28" pos="2029">
          <p15:clr>
            <a:srgbClr val="A4A3A4"/>
          </p15:clr>
        </p15:guide>
        <p15:guide id="29" pos="1859">
          <p15:clr>
            <a:srgbClr val="A4A3A4"/>
          </p15:clr>
        </p15:guide>
        <p15:guide id="30" pos="1689">
          <p15:clr>
            <a:srgbClr val="A4A3A4"/>
          </p15:clr>
        </p15:guide>
        <p15:guide id="31" pos="1524">
          <p15:clr>
            <a:srgbClr val="A4A3A4"/>
          </p15:clr>
        </p15:guide>
        <p15:guide id="32" pos="1349">
          <p15:clr>
            <a:srgbClr val="A4A3A4"/>
          </p15:clr>
        </p15:guide>
        <p15:guide id="33" pos="1180">
          <p15:clr>
            <a:srgbClr val="A4A3A4"/>
          </p15:clr>
        </p15:guide>
        <p15:guide id="34" pos="839">
          <p15:clr>
            <a:srgbClr val="A4A3A4"/>
          </p15:clr>
        </p15:guide>
        <p15:guide id="35" pos="668">
          <p15:clr>
            <a:srgbClr val="A4A3A4"/>
          </p15:clr>
        </p15:guide>
        <p15:guide id="36" pos="1010">
          <p15:clr>
            <a:srgbClr val="A4A3A4"/>
          </p15:clr>
        </p15:guide>
        <p15:guide id="37" pos="499">
          <p15:clr>
            <a:srgbClr val="A4A3A4"/>
          </p15:clr>
        </p15:guide>
        <p15:guide id="38" pos="328">
          <p15:clr>
            <a:srgbClr val="A4A3A4"/>
          </p15:clr>
        </p15:guide>
        <p15:guide id="39" pos="3221">
          <p15:clr>
            <a:srgbClr val="A4A3A4"/>
          </p15:clr>
        </p15:guide>
        <p15:guide id="40" pos="3050">
          <p15:clr>
            <a:srgbClr val="A4A3A4"/>
          </p15:clr>
        </p15:guide>
        <p15:guide id="41" pos="3390">
          <p15:clr>
            <a:srgbClr val="A4A3A4"/>
          </p15:clr>
        </p15:guide>
        <p15:guide id="42" pos="3731">
          <p15:clr>
            <a:srgbClr val="A4A3A4"/>
          </p15:clr>
        </p15:guide>
        <p15:guide id="43" pos="3561">
          <p15:clr>
            <a:srgbClr val="A4A3A4"/>
          </p15:clr>
        </p15:guide>
        <p15:guide id="44" pos="3900">
          <p15:clr>
            <a:srgbClr val="A4A3A4"/>
          </p15:clr>
        </p15:guide>
        <p15:guide id="45" pos="4071">
          <p15:clr>
            <a:srgbClr val="A4A3A4"/>
          </p15:clr>
        </p15:guide>
        <p15:guide id="46" pos="4241">
          <p15:clr>
            <a:srgbClr val="A4A3A4"/>
          </p15:clr>
        </p15:guide>
        <p15:guide id="47" pos="4412">
          <p15:clr>
            <a:srgbClr val="A4A3A4"/>
          </p15:clr>
        </p15:guide>
        <p15:guide id="48" pos="4581">
          <p15:clr>
            <a:srgbClr val="A4A3A4"/>
          </p15:clr>
        </p15:guide>
        <p15:guide id="49" pos="4751">
          <p15:clr>
            <a:srgbClr val="A4A3A4"/>
          </p15:clr>
        </p15:guide>
        <p15:guide id="50" pos="5091">
          <p15:clr>
            <a:srgbClr val="A4A3A4"/>
          </p15:clr>
        </p15:guide>
        <p15:guide id="51" pos="4922">
          <p15:clr>
            <a:srgbClr val="A4A3A4"/>
          </p15:clr>
        </p15:guide>
        <p15:guide id="52" pos="5601">
          <p15:clr>
            <a:srgbClr val="A4A3A4"/>
          </p15:clr>
        </p15:guide>
        <p15:guide id="53" pos="5262">
          <p15:clr>
            <a:srgbClr val="A4A3A4"/>
          </p15:clr>
        </p15:guide>
        <p15:guide id="54" pos="5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авельева Екатерина Николаевна" initials="СЕН" lastIdx="2" clrIdx="0"/>
  <p:cmAuthor id="1" name="Деришева Оксана Борисовна" initials="ДОБ" lastIdx="12" clrIdx="1"/>
  <p:cmAuthor id="2" name="Никитина Татьяна Юрьевна" initials="НТЮ" lastIdx="50" clrIdx="2"/>
  <p:cmAuthor id="3" name="Пешкова Елена Борисовна" initials="ПЕБ" lastIdx="1" clrIdx="3"/>
  <p:cmAuthor id="4" name="Антонова Ирина Валерьевна" initials="АИВ" lastIdx="1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6D6"/>
    <a:srgbClr val="FFA88C"/>
    <a:srgbClr val="FF8261"/>
    <a:srgbClr val="FF6661"/>
    <a:srgbClr val="333399"/>
    <a:srgbClr val="F2F2F2"/>
    <a:srgbClr val="AAAAAA"/>
    <a:srgbClr val="E2E2E2"/>
    <a:srgbClr val="FFD5C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8" autoAdjust="0"/>
    <p:restoredTop sz="98956" autoAdjust="0"/>
  </p:normalViewPr>
  <p:slideViewPr>
    <p:cSldViewPr snapToGrid="0">
      <p:cViewPr varScale="1">
        <p:scale>
          <a:sx n="116" d="100"/>
          <a:sy n="116" d="100"/>
        </p:scale>
        <p:origin x="619" y="86"/>
      </p:cViewPr>
      <p:guideLst>
        <p:guide orient="horz" pos="2160"/>
        <p:guide pos="3840"/>
        <p:guide orient="horz" pos="1661"/>
        <p:guide orient="horz" pos="1463"/>
        <p:guide orient="horz" pos="1280"/>
        <p:guide orient="horz" pos="1109"/>
        <p:guide orient="horz" pos="904"/>
        <p:guide orient="horz" pos="429"/>
        <p:guide orient="horz" pos="729"/>
        <p:guide orient="horz" pos="599"/>
        <p:guide orient="horz" pos="259"/>
        <p:guide orient="horz" pos="141"/>
        <p:guide orient="horz" pos="1826"/>
        <p:guide orient="horz" pos="2010"/>
        <p:guide orient="horz" pos="2130"/>
        <p:guide orient="horz" pos="2304"/>
        <p:guide orient="horz" pos="2471"/>
        <p:guide orient="horz" pos="2578"/>
        <p:guide orient="horz" pos="2756"/>
        <p:guide orient="horz" pos="2981"/>
        <p:guide orient="horz" pos="3151"/>
        <p:guide pos="2880"/>
        <p:guide pos="2711"/>
        <p:guide pos="2540"/>
        <p:guide pos="2370"/>
        <p:guide pos="159"/>
        <p:guide pos="2200"/>
        <p:guide pos="2029"/>
        <p:guide pos="1859"/>
        <p:guide pos="1689"/>
        <p:guide pos="1524"/>
        <p:guide pos="1349"/>
        <p:guide pos="1180"/>
        <p:guide pos="839"/>
        <p:guide pos="668"/>
        <p:guide pos="1010"/>
        <p:guide pos="499"/>
        <p:guide pos="328"/>
        <p:guide pos="3221"/>
        <p:guide pos="3050"/>
        <p:guide pos="3390"/>
        <p:guide pos="3731"/>
        <p:guide pos="3561"/>
        <p:guide pos="3900"/>
        <p:guide pos="4071"/>
        <p:guide pos="4241"/>
        <p:guide pos="4412"/>
        <p:guide pos="4581"/>
        <p:guide pos="4751"/>
        <p:guide pos="5091"/>
        <p:guide pos="4922"/>
        <p:guide pos="5601"/>
        <p:guide pos="5262"/>
        <p:guide pos="5432"/>
      </p:guideLst>
    </p:cSldViewPr>
  </p:slideViewPr>
  <p:outlineViewPr>
    <p:cViewPr>
      <p:scale>
        <a:sx n="33" d="100"/>
        <a:sy n="33" d="100"/>
      </p:scale>
      <p:origin x="0" y="2058"/>
    </p:cViewPr>
  </p:outlineViewPr>
  <p:notesTextViewPr>
    <p:cViewPr>
      <p:scale>
        <a:sx n="1" d="1"/>
        <a:sy n="1" d="1"/>
      </p:scale>
      <p:origin x="0" y="0"/>
    </p:cViewPr>
  </p:notesTextViewPr>
  <p:sorterViewPr>
    <p:cViewPr>
      <p:scale>
        <a:sx n="200" d="100"/>
        <a:sy n="200" d="100"/>
      </p:scale>
      <p:origin x="0" y="78"/>
    </p:cViewPr>
  </p:sorterViewPr>
  <p:notesViewPr>
    <p:cSldViewPr snapToGrid="0" showGuides="1">
      <p:cViewPr varScale="1">
        <p:scale>
          <a:sx n="76" d="100"/>
          <a:sy n="76" d="100"/>
        </p:scale>
        <p:origin x="-96" y="-33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FDE0BB-E941-4F80-9AFC-621BC58D8AEC}" type="datetimeFigureOut">
              <a:rPr lang="ru-RU" smtClean="0"/>
              <a:t>09.07.2026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56AC40-82BB-4625-88AF-1DD1C639621B}" type="slidenum">
              <a:rPr lang="ru-RU" smtClean="0"/>
              <a:t>‹#›</a:t>
            </a:fld>
            <a:endParaRPr lang="ru-RU"/>
          </a:p>
        </p:txBody>
      </p:sp>
    </p:spTree>
    <p:extLst>
      <p:ext uri="{BB962C8B-B14F-4D97-AF65-F5344CB8AC3E}">
        <p14:creationId xmlns:p14="http://schemas.microsoft.com/office/powerpoint/2010/main" val="260740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0BEFA-76F5-481D-B1A6-E421F29800B3}" type="datetimeFigureOut">
              <a:rPr lang="ru-RU" smtClean="0"/>
              <a:t>09.07.2026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98628-6D89-41C1-991E-E29B4028E231}" type="slidenum">
              <a:rPr lang="ru-RU" smtClean="0"/>
              <a:t>‹#›</a:t>
            </a:fld>
            <a:endParaRPr lang="ru-RU"/>
          </a:p>
        </p:txBody>
      </p:sp>
    </p:spTree>
    <p:extLst>
      <p:ext uri="{BB962C8B-B14F-4D97-AF65-F5344CB8AC3E}">
        <p14:creationId xmlns:p14="http://schemas.microsoft.com/office/powerpoint/2010/main" val="42645966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798628-6D89-41C1-991E-E29B4028E231}" type="slidenum">
              <a:rPr lang="ru-RU" smtClean="0"/>
              <a:t>1</a:t>
            </a:fld>
            <a:endParaRPr lang="ru-RU" dirty="0"/>
          </a:p>
        </p:txBody>
      </p:sp>
    </p:spTree>
    <p:extLst>
      <p:ext uri="{BB962C8B-B14F-4D97-AF65-F5344CB8AC3E}">
        <p14:creationId xmlns:p14="http://schemas.microsoft.com/office/powerpoint/2010/main" val="3962598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1_Рус_Фото_цв1">
    <p:spTree>
      <p:nvGrpSpPr>
        <p:cNvPr id="1" name=""/>
        <p:cNvGrpSpPr/>
        <p:nvPr/>
      </p:nvGrpSpPr>
      <p:grpSpPr>
        <a:xfrm>
          <a:off x="0" y="0"/>
          <a:ext cx="0" cy="0"/>
          <a:chOff x="0" y="0"/>
          <a:chExt cx="0" cy="0"/>
        </a:xfrm>
      </p:grpSpPr>
      <p:sp>
        <p:nvSpPr>
          <p:cNvPr id="25" name="Рисунок 24">
            <a:extLst>
              <a:ext uri="{FF2B5EF4-FFF2-40B4-BE49-F238E27FC236}">
                <a16:creationId xmlns:a16="http://schemas.microsoft.com/office/drawing/2014/main" id="{0A91775E-BC33-C7E6-B8CF-3D011FB36DFB}"/>
              </a:ext>
            </a:extLst>
          </p:cNvPr>
          <p:cNvSpPr>
            <a:spLocks noGrp="1"/>
          </p:cNvSpPr>
          <p:nvPr>
            <p:ph type="pic" sz="quarter" idx="11"/>
          </p:nvPr>
        </p:nvSpPr>
        <p:spPr>
          <a:xfrm>
            <a:off x="0" y="411957"/>
            <a:ext cx="9144000" cy="4731544"/>
          </a:xfrm>
          <a:prstGeom prst="rect">
            <a:avLst/>
          </a:prstGeom>
          <a:solidFill>
            <a:schemeClr val="bg1"/>
          </a:solidFill>
        </p:spPr>
        <p:txBody>
          <a:bodyPr lIns="68580" tIns="34290" rIns="68580" bIns="34290"/>
          <a:lstStyle>
            <a:lvl1pPr marL="0" indent="0">
              <a:buNone/>
              <a:defRPr/>
            </a:lvl1pPr>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3190"/>
            <a:ext cx="3042002" cy="4212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040695" y="-39504"/>
            <a:ext cx="6105247"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ru-RU" dirty="0"/>
              <a:t>НАЗВАНИЕ ПРЕЗЕНТАЦИИ</a:t>
            </a:r>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Tree>
    <p:extLst>
      <p:ext uri="{BB962C8B-B14F-4D97-AF65-F5344CB8AC3E}">
        <p14:creationId xmlns:p14="http://schemas.microsoft.com/office/powerpoint/2010/main" val="2249389847"/>
      </p:ext>
    </p:extLst>
  </p:cSld>
  <p:clrMapOvr>
    <a:masterClrMapping/>
  </p:clrMapOvr>
  <p:extLst mod="1">
    <p:ext uri="{DCECCB84-F9BA-43D5-87BE-67443E8EF086}">
      <p15:sldGuideLst xmlns:p15="http://schemas.microsoft.com/office/powerpoint/2012/main">
        <p15:guide id="1" pos="3613" userDrawn="1">
          <p15:clr>
            <a:srgbClr val="A4A3A4"/>
          </p15:clr>
        </p15:guide>
        <p15:guide id="2" pos="3386" userDrawn="1">
          <p15:clr>
            <a:srgbClr val="A4A3A4"/>
          </p15:clr>
        </p15:guide>
        <p15:guide id="3" pos="3160" userDrawn="1">
          <p15:clr>
            <a:srgbClr val="A4A3A4"/>
          </p15:clr>
        </p15:guide>
        <p15:guide id="4" pos="2933" userDrawn="1">
          <p15:clr>
            <a:srgbClr val="A4A3A4"/>
          </p15:clr>
        </p15:guide>
        <p15:guide id="5" pos="2706" userDrawn="1">
          <p15:clr>
            <a:srgbClr val="A4A3A4"/>
          </p15:clr>
        </p15:guide>
        <p15:guide id="6" pos="2479" userDrawn="1">
          <p15:clr>
            <a:srgbClr val="A4A3A4"/>
          </p15:clr>
        </p15:guide>
        <p15:guide id="7" pos="2252" userDrawn="1">
          <p15:clr>
            <a:srgbClr val="A4A3A4"/>
          </p15:clr>
        </p15:guide>
        <p15:guide id="8" pos="2026" userDrawn="1">
          <p15:clr>
            <a:srgbClr val="A4A3A4"/>
          </p15:clr>
        </p15:guide>
        <p15:guide id="9" pos="1799" userDrawn="1">
          <p15:clr>
            <a:srgbClr val="A4A3A4"/>
          </p15:clr>
        </p15:guide>
        <p15:guide id="10" pos="1572" userDrawn="1">
          <p15:clr>
            <a:srgbClr val="A4A3A4"/>
          </p15:clr>
        </p15:guide>
        <p15:guide id="11" pos="1345" userDrawn="1">
          <p15:clr>
            <a:srgbClr val="A4A3A4"/>
          </p15:clr>
        </p15:guide>
        <p15:guide id="12" pos="1118" userDrawn="1">
          <p15:clr>
            <a:srgbClr val="A4A3A4"/>
          </p15:clr>
        </p15:guide>
        <p15:guide id="13" pos="892" userDrawn="1">
          <p15:clr>
            <a:srgbClr val="A4A3A4"/>
          </p15:clr>
        </p15:guide>
        <p15:guide id="14" pos="665" userDrawn="1">
          <p15:clr>
            <a:srgbClr val="A4A3A4"/>
          </p15:clr>
        </p15:guide>
        <p15:guide id="15" pos="438" userDrawn="1">
          <p15:clr>
            <a:srgbClr val="A4A3A4"/>
          </p15:clr>
        </p15:guide>
        <p15:guide id="16" pos="211" userDrawn="1">
          <p15:clr>
            <a:srgbClr val="F26B43"/>
          </p15:clr>
        </p15:guide>
        <p15:guide id="17" pos="4067" userDrawn="1">
          <p15:clr>
            <a:srgbClr val="A4A3A4"/>
          </p15:clr>
        </p15:guide>
        <p15:guide id="18" pos="4294" userDrawn="1">
          <p15:clr>
            <a:srgbClr val="A4A3A4"/>
          </p15:clr>
        </p15:guide>
        <p15:guide id="19" pos="4520" userDrawn="1">
          <p15:clr>
            <a:srgbClr val="A4A3A4"/>
          </p15:clr>
        </p15:guide>
        <p15:guide id="20" pos="4747" userDrawn="1">
          <p15:clr>
            <a:srgbClr val="A4A3A4"/>
          </p15:clr>
        </p15:guide>
        <p15:guide id="21" pos="4974" userDrawn="1">
          <p15:clr>
            <a:srgbClr val="A4A3A4"/>
          </p15:clr>
        </p15:guide>
        <p15:guide id="22" pos="5201" userDrawn="1">
          <p15:clr>
            <a:srgbClr val="A4A3A4"/>
          </p15:clr>
        </p15:guide>
        <p15:guide id="23" pos="5428" userDrawn="1">
          <p15:clr>
            <a:srgbClr val="A4A3A4"/>
          </p15:clr>
        </p15:guide>
        <p15:guide id="24" pos="5654" userDrawn="1">
          <p15:clr>
            <a:srgbClr val="A4A3A4"/>
          </p15:clr>
        </p15:guide>
        <p15:guide id="25" pos="5881" userDrawn="1">
          <p15:clr>
            <a:srgbClr val="A4A3A4"/>
          </p15:clr>
        </p15:guide>
        <p15:guide id="26" pos="6108" userDrawn="1">
          <p15:clr>
            <a:srgbClr val="A4A3A4"/>
          </p15:clr>
        </p15:guide>
        <p15:guide id="27" pos="6335" userDrawn="1">
          <p15:clr>
            <a:srgbClr val="A4A3A4"/>
          </p15:clr>
        </p15:guide>
        <p15:guide id="28" pos="6562" userDrawn="1">
          <p15:clr>
            <a:srgbClr val="A4A3A4"/>
          </p15:clr>
        </p15:guide>
        <p15:guide id="29" pos="6788" userDrawn="1">
          <p15:clr>
            <a:srgbClr val="A4A3A4"/>
          </p15:clr>
        </p15:guide>
        <p15:guide id="30" pos="7015" userDrawn="1">
          <p15:clr>
            <a:srgbClr val="A4A3A4"/>
          </p15:clr>
        </p15:guide>
        <p15:guide id="31" pos="7242" userDrawn="1">
          <p15:clr>
            <a:srgbClr val="A4A3A4"/>
          </p15:clr>
        </p15:guide>
        <p15:guide id="32" pos="7469" userDrawn="1">
          <p15:clr>
            <a:srgbClr val="F26B43"/>
          </p15:clr>
        </p15:guide>
        <p15:guide id="33" orient="horz" pos="2387" userDrawn="1">
          <p15:clr>
            <a:srgbClr val="A4A3A4"/>
          </p15:clr>
        </p15:guide>
        <p15:guide id="34" orient="horz" pos="2614" userDrawn="1">
          <p15:clr>
            <a:srgbClr val="A4A3A4"/>
          </p15:clr>
        </p15:guide>
        <p15:guide id="35" orient="horz" pos="2840" userDrawn="1">
          <p15:clr>
            <a:srgbClr val="A4A3A4"/>
          </p15:clr>
        </p15:guide>
        <p15:guide id="36" orient="horz" pos="3067" userDrawn="1">
          <p15:clr>
            <a:srgbClr val="A4A3A4"/>
          </p15:clr>
        </p15:guide>
        <p15:guide id="37" orient="horz" pos="3294" userDrawn="1">
          <p15:clr>
            <a:srgbClr val="A4A3A4"/>
          </p15:clr>
        </p15:guide>
        <p15:guide id="38" orient="horz" pos="3521" userDrawn="1">
          <p15:clr>
            <a:srgbClr val="A4A3A4"/>
          </p15:clr>
        </p15:guide>
        <p15:guide id="39" orient="horz" pos="3748" userDrawn="1">
          <p15:clr>
            <a:srgbClr val="A4A3A4"/>
          </p15:clr>
        </p15:guide>
        <p15:guide id="40" orient="horz" pos="3974" userDrawn="1">
          <p15:clr>
            <a:srgbClr val="A4A3A4"/>
          </p15:clr>
        </p15:guide>
        <p15:guide id="41" orient="horz" pos="4201" userDrawn="1">
          <p15:clr>
            <a:srgbClr val="F26B43"/>
          </p15:clr>
        </p15:guide>
        <p15:guide id="42" orient="horz" pos="1933" userDrawn="1">
          <p15:clr>
            <a:srgbClr val="A4A3A4"/>
          </p15:clr>
        </p15:guide>
        <p15:guide id="43" orient="horz" pos="1706" userDrawn="1">
          <p15:clr>
            <a:srgbClr val="A4A3A4"/>
          </p15:clr>
        </p15:guide>
        <p15:guide id="44" orient="horz" pos="1480" userDrawn="1">
          <p15:clr>
            <a:srgbClr val="A4A3A4"/>
          </p15:clr>
        </p15:guide>
        <p15:guide id="45" orient="horz" pos="1253" userDrawn="1">
          <p15:clr>
            <a:srgbClr val="A4A3A4"/>
          </p15:clr>
        </p15:guide>
        <p15:guide id="46" orient="horz" pos="1026" userDrawn="1">
          <p15:clr>
            <a:srgbClr val="A4A3A4"/>
          </p15:clr>
        </p15:guide>
        <p15:guide id="47" orient="horz" pos="799" userDrawn="1">
          <p15:clr>
            <a:srgbClr val="A4A3A4"/>
          </p15:clr>
        </p15:guide>
        <p15:guide id="48" orient="horz" pos="572" userDrawn="1">
          <p15:clr>
            <a:srgbClr val="A4A3A4"/>
          </p15:clr>
        </p15:guide>
        <p15:guide id="49" orient="horz" pos="346" userDrawn="1">
          <p15:clr>
            <a:srgbClr val="FDE53C"/>
          </p15:clr>
        </p15:guide>
        <p15:guide id="50" orient="horz" pos="187"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10_Eng_Фото_цв2">
    <p:spTree>
      <p:nvGrpSpPr>
        <p:cNvPr id="1" name=""/>
        <p:cNvGrpSpPr/>
        <p:nvPr/>
      </p:nvGrpSpPr>
      <p:grpSpPr>
        <a:xfrm>
          <a:off x="0" y="0"/>
          <a:ext cx="0" cy="0"/>
          <a:chOff x="0" y="0"/>
          <a:chExt cx="0" cy="0"/>
        </a:xfrm>
      </p:grpSpPr>
      <p:sp>
        <p:nvSpPr>
          <p:cNvPr id="25" name="Рисунок 24">
            <a:extLst>
              <a:ext uri="{FF2B5EF4-FFF2-40B4-BE49-F238E27FC236}">
                <a16:creationId xmlns:a16="http://schemas.microsoft.com/office/drawing/2014/main" id="{0A91775E-BC33-C7E6-B8CF-3D011FB36DFB}"/>
              </a:ext>
            </a:extLst>
          </p:cNvPr>
          <p:cNvSpPr>
            <a:spLocks noGrp="1"/>
          </p:cNvSpPr>
          <p:nvPr>
            <p:ph type="pic" sz="quarter" idx="11"/>
          </p:nvPr>
        </p:nvSpPr>
        <p:spPr>
          <a:xfrm>
            <a:off x="0" y="411957"/>
            <a:ext cx="9144000" cy="4731544"/>
          </a:xfrm>
          <a:prstGeom prst="rect">
            <a:avLst/>
          </a:prstGeom>
          <a:solidFill>
            <a:schemeClr val="accent2"/>
          </a:solidFill>
        </p:spPr>
        <p:txBody>
          <a:bodyPr lIns="68580" tIns="34290" rIns="68580" bIns="34290"/>
          <a:lstStyle>
            <a:lvl1pPr marL="0" indent="0">
              <a:buNone/>
              <a:defRPr/>
            </a:lvl1pPr>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 y="0"/>
            <a:ext cx="3903963" cy="4185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904966" y="-39504"/>
            <a:ext cx="5145346"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01.01.24 </a:t>
            </a:r>
            <a:r>
              <a:rPr lang="en-US" dirty="0"/>
              <a:t>MOSCOW</a:t>
            </a:r>
            <a:endParaRPr lang="ru-RU" dirty="0"/>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a:ln>
            <a:solidFill>
              <a:schemeClr val="bg2"/>
            </a:solidFill>
          </a:ln>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en-US" dirty="0"/>
              <a:t>PRESENTATION</a:t>
            </a:r>
            <a:br>
              <a:rPr lang="en-US" dirty="0"/>
            </a:br>
            <a:r>
              <a:rPr lang="en-US" dirty="0"/>
              <a:t>HEADING</a:t>
            </a:r>
            <a:endParaRPr lang="ru-RU" dirty="0"/>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a:ln>
            <a:noFill/>
          </a:ln>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a:ln>
            <a:noFill/>
          </a:ln>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Tree>
    <p:extLst>
      <p:ext uri="{BB962C8B-B14F-4D97-AF65-F5344CB8AC3E}">
        <p14:creationId xmlns:p14="http://schemas.microsoft.com/office/powerpoint/2010/main" val="3034115642"/>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11_Eng_Видео_цв2">
    <p:spTree>
      <p:nvGrpSpPr>
        <p:cNvPr id="1" name=""/>
        <p:cNvGrpSpPr/>
        <p:nvPr/>
      </p:nvGrpSpPr>
      <p:grpSpPr>
        <a:xfrm>
          <a:off x="0" y="0"/>
          <a:ext cx="0" cy="0"/>
          <a:chOff x="0" y="0"/>
          <a:chExt cx="0" cy="0"/>
        </a:xfrm>
      </p:grpSpPr>
      <p:sp>
        <p:nvSpPr>
          <p:cNvPr id="3" name="Мультимедиа 2">
            <a:extLst>
              <a:ext uri="{FF2B5EF4-FFF2-40B4-BE49-F238E27FC236}">
                <a16:creationId xmlns:a16="http://schemas.microsoft.com/office/drawing/2014/main" id="{8D5AA8C8-AA04-444C-35FD-7C8786BF3C30}"/>
              </a:ext>
            </a:extLst>
          </p:cNvPr>
          <p:cNvSpPr>
            <a:spLocks noGrp="1"/>
          </p:cNvSpPr>
          <p:nvPr>
            <p:ph type="media" sz="quarter" idx="15"/>
          </p:nvPr>
        </p:nvSpPr>
        <p:spPr>
          <a:xfrm>
            <a:off x="0" y="411957"/>
            <a:ext cx="9144000" cy="4731544"/>
          </a:xfrm>
          <a:prstGeom prst="rect">
            <a:avLst/>
          </a:prstGeom>
          <a:solidFill>
            <a:schemeClr val="accent2"/>
          </a:solidFill>
        </p:spPr>
        <p:txBody>
          <a:bodyPr lIns="68580" tIns="34290" rIns="68580" bIns="34290"/>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 y="0"/>
            <a:ext cx="3903963" cy="4185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904966" y="-39504"/>
            <a:ext cx="5145346"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01.01.24 </a:t>
            </a:r>
            <a:r>
              <a:rPr lang="en-US" dirty="0"/>
              <a:t>MOSCOW</a:t>
            </a:r>
            <a:endParaRPr lang="ru-RU" dirty="0"/>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a:ln>
            <a:solidFill>
              <a:schemeClr val="bg2"/>
            </a:solidFill>
          </a:ln>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en-US" dirty="0"/>
              <a:t>PRESENTATION</a:t>
            </a:r>
            <a:br>
              <a:rPr lang="en-US" dirty="0"/>
            </a:br>
            <a:r>
              <a:rPr lang="en-US" dirty="0"/>
              <a:t>HEADING</a:t>
            </a:r>
            <a:endParaRPr lang="ru-RU" dirty="0"/>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a:ln>
            <a:noFill/>
          </a:ln>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a:ln>
            <a:noFill/>
          </a:ln>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Tree>
    <p:extLst>
      <p:ext uri="{BB962C8B-B14F-4D97-AF65-F5344CB8AC3E}">
        <p14:creationId xmlns:p14="http://schemas.microsoft.com/office/powerpoint/2010/main" val="1886356162"/>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1.12_Eng_Фон_Коралл">
    <p:bg>
      <p:bgRef idx="1001">
        <a:schemeClr val="bg2"/>
      </p:bgRef>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 y="1"/>
            <a:ext cx="3903963" cy="418499"/>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904966" y="-39504"/>
            <a:ext cx="5145346" cy="457514"/>
          </a:xfrm>
          <a:prstGeom prst="rect">
            <a:avLst/>
          </a:prstGeom>
        </p:spPr>
        <p:txBody>
          <a:bodyPr lIns="68580" tIns="34290" rIns="68580" bIns="34290"/>
          <a:lstStyle>
            <a:lvl1pPr marL="0" indent="0">
              <a:buNone/>
              <a:defRPr sz="3200">
                <a:solidFill>
                  <a:schemeClr val="bg1"/>
                </a:solidFill>
                <a:latin typeface="Grtsk Tera" pitchFamily="2" charset="0"/>
              </a:defRPr>
            </a:lvl1pPr>
          </a:lstStyle>
          <a:p>
            <a:pPr lvl="0"/>
            <a:r>
              <a:rPr lang="ru-RU" dirty="0"/>
              <a:t>01.01.24 </a:t>
            </a:r>
            <a:r>
              <a:rPr lang="en-US" dirty="0"/>
              <a:t>MOSCOW</a:t>
            </a:r>
            <a:endParaRPr lang="ru-RU" dirty="0"/>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a:ln>
            <a:solidFill>
              <a:schemeClr val="bg2"/>
            </a:solidFill>
          </a:ln>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en-US" dirty="0"/>
              <a:t>PRESENTATION</a:t>
            </a:r>
            <a:br>
              <a:rPr lang="en-US" dirty="0"/>
            </a:br>
            <a:r>
              <a:rPr lang="en-US" dirty="0"/>
              <a:t>HEADING</a:t>
            </a:r>
            <a:endParaRPr lang="ru-RU" dirty="0"/>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a:ln>
            <a:noFill/>
          </a:ln>
        </p:spPr>
        <p:txBody>
          <a:bodyPr lIns="68580" tIns="34290" rIns="68580" bIns="34290"/>
          <a:lstStyle>
            <a:lvl1pPr marL="0" indent="0">
              <a:spcBef>
                <a:spcPts val="375"/>
              </a:spcBef>
              <a:buNone/>
              <a:defRPr sz="1100" b="0" i="0">
                <a:solidFill>
                  <a:schemeClr val="tx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a:ln>
            <a:noFill/>
          </a:ln>
        </p:spPr>
        <p:txBody>
          <a:bodyPr lIns="68580" tIns="34290" rIns="68580" bIns="34290"/>
          <a:lstStyle>
            <a:lvl1pPr marL="0" indent="0">
              <a:spcBef>
                <a:spcPts val="375"/>
              </a:spcBef>
              <a:buNone/>
              <a:defRPr sz="1100" b="0" i="0">
                <a:solidFill>
                  <a:schemeClr val="tx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Tree>
    <p:extLst>
      <p:ext uri="{BB962C8B-B14F-4D97-AF65-F5344CB8AC3E}">
        <p14:creationId xmlns:p14="http://schemas.microsoft.com/office/powerpoint/2010/main" val="34909046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1.13_Eng_Фон_Белый">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0" y="0"/>
            <a:ext cx="3903967" cy="4185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904966" y="-39504"/>
            <a:ext cx="5240976"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01.01.24 </a:t>
            </a:r>
            <a:r>
              <a:rPr lang="en-US" dirty="0"/>
              <a:t>MOSCOW</a:t>
            </a:r>
            <a:endParaRPr lang="ru-RU" dirty="0"/>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en-US" dirty="0"/>
              <a:t>PRESENTATION</a:t>
            </a:r>
            <a:br>
              <a:rPr lang="en-US" dirty="0"/>
            </a:br>
            <a:r>
              <a:rPr lang="en-US" dirty="0"/>
              <a:t>HEADING</a:t>
            </a:r>
            <a:endParaRPr lang="ru-RU" dirty="0"/>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Tree>
    <p:extLst>
      <p:ext uri="{BB962C8B-B14F-4D97-AF65-F5344CB8AC3E}">
        <p14:creationId xmlns:p14="http://schemas.microsoft.com/office/powerpoint/2010/main" val="3605127144"/>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1.14_Eng_Фон_Черный">
    <p:bg>
      <p:bgRef idx="1001">
        <a:schemeClr val="bg1"/>
      </p:bgRef>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 y="0"/>
            <a:ext cx="3903963" cy="4185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904966" y="-39504"/>
            <a:ext cx="5156588" cy="457514"/>
          </a:xfrm>
          <a:prstGeom prst="rect">
            <a:avLst/>
          </a:prstGeom>
          <a:ln>
            <a:solidFill>
              <a:schemeClr val="bg1"/>
            </a:solidFill>
          </a:ln>
        </p:spPr>
        <p:txBody>
          <a:bodyPr lIns="68580" tIns="34290" rIns="68580" bIns="34290"/>
          <a:lstStyle>
            <a:lvl1pPr marL="0" indent="0">
              <a:buNone/>
              <a:defRPr sz="3200">
                <a:solidFill>
                  <a:schemeClr val="bg1"/>
                </a:solidFill>
                <a:latin typeface="Grtsk Tera" pitchFamily="2" charset="0"/>
              </a:defRPr>
            </a:lvl1pPr>
          </a:lstStyle>
          <a:p>
            <a:pPr lvl="0"/>
            <a:r>
              <a:rPr lang="ru-RU" dirty="0"/>
              <a:t>01.01.24 </a:t>
            </a:r>
            <a:r>
              <a:rPr lang="en-US" dirty="0"/>
              <a:t>MOSCOW</a:t>
            </a:r>
            <a:endParaRPr lang="ru-RU" dirty="0"/>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en-US" dirty="0"/>
              <a:t>PRESENTATION</a:t>
            </a:r>
            <a:br>
              <a:rPr lang="en-US" dirty="0"/>
            </a:br>
            <a:r>
              <a:rPr lang="en-US" dirty="0"/>
              <a:t>HEADING</a:t>
            </a:r>
            <a:endParaRPr lang="ru-RU" dirty="0"/>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Tree>
    <p:extLst>
      <p:ext uri="{BB962C8B-B14F-4D97-AF65-F5344CB8AC3E}">
        <p14:creationId xmlns:p14="http://schemas.microsoft.com/office/powerpoint/2010/main" val="373186057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3.1_Рус_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27CA4A-2E85-E8B4-0D90-704C056AFB13}"/>
              </a:ext>
            </a:extLst>
          </p:cNvPr>
          <p:cNvSpPr/>
          <p:nvPr userDrawn="1"/>
        </p:nvSpPr>
        <p:spPr>
          <a:xfrm>
            <a:off x="0" y="0"/>
            <a:ext cx="9144000" cy="222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3" name="Рисунок 2">
            <a:extLst>
              <a:ext uri="{FF2B5EF4-FFF2-40B4-BE49-F238E27FC236}">
                <a16:creationId xmlns:a16="http://schemas.microsoft.com/office/drawing/2014/main" id="{60E3792A-4FDE-0F0D-D2BD-679328C7E12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3190"/>
            <a:ext cx="1638001" cy="226800"/>
          </a:xfrm>
          <a:prstGeom prst="rect">
            <a:avLst/>
          </a:prstGeom>
        </p:spPr>
      </p:pic>
      <p:sp>
        <p:nvSpPr>
          <p:cNvPr id="4" name="TextBox 3">
            <a:extLst>
              <a:ext uri="{FF2B5EF4-FFF2-40B4-BE49-F238E27FC236}">
                <a16:creationId xmlns:a16="http://schemas.microsoft.com/office/drawing/2014/main" id="{D0A066CB-0227-7DE7-0A9E-134DF401CE52}"/>
              </a:ext>
            </a:extLst>
          </p:cNvPr>
          <p:cNvSpPr txBox="1"/>
          <p:nvPr userDrawn="1"/>
        </p:nvSpPr>
        <p:spPr>
          <a:xfrm>
            <a:off x="8352235" y="-32096"/>
            <a:ext cx="791766" cy="284693"/>
          </a:xfrm>
          <a:prstGeom prst="rect">
            <a:avLst/>
          </a:prstGeom>
          <a:noFill/>
        </p:spPr>
        <p:txBody>
          <a:bodyPr wrap="square" lIns="68580" tIns="34290" rIns="68580" bIns="34290"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BF037108-B3BF-F94F-B841-AA36CDBA65D3}" type="slidenum">
              <a:rPr kumimoji="0" lang="ru-RU" sz="1400" b="0" i="0" u="none" strike="noStrike" kern="1200" cap="none" spc="0" normalizeH="0" baseline="0" noProof="0" smtClean="0">
                <a:ln>
                  <a:noFill/>
                </a:ln>
                <a:solidFill>
                  <a:srgbClr val="000000"/>
                </a:solidFill>
                <a:effectLst/>
                <a:uLnTx/>
                <a:uFillTx/>
                <a:latin typeface="Grtsk Tera" pitchFamily="2" charset="0"/>
                <a:ea typeface="+mn-ea"/>
                <a:cs typeface="+mn-cs"/>
              </a:rPr>
              <a:pPr marL="0" marR="0" indent="0" algn="r" defTabSz="685800" rtl="0" eaLnBrk="1" fontAlgn="auto" latinLnBrk="0" hangingPunct="1">
                <a:lnSpc>
                  <a:spcPct val="100000"/>
                </a:lnSpc>
                <a:spcBef>
                  <a:spcPts val="0"/>
                </a:spcBef>
                <a:spcAft>
                  <a:spcPts val="0"/>
                </a:spcAft>
                <a:buClrTx/>
                <a:buSzTx/>
                <a:buFontTx/>
                <a:buNone/>
                <a:tabLst/>
                <a:defRPr/>
              </a:pPr>
              <a:t>‹#›</a:t>
            </a:fld>
            <a:endParaRPr lang="ru-RU" sz="1400">
              <a:latin typeface="Grtsk Tera" pitchFamily="2" charset="0"/>
            </a:endParaRPr>
          </a:p>
        </p:txBody>
      </p:sp>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1640840" y="-34925"/>
            <a:ext cx="6441122" cy="257331"/>
          </a:xfrm>
          <a:prstGeom prst="rect">
            <a:avLst/>
          </a:prstGeom>
        </p:spPr>
        <p:txBody>
          <a:bodyPr lIns="68580" tIns="34290" rIns="68580" bIns="34290"/>
          <a:lstStyle>
            <a:lvl1pPr marL="0" indent="0">
              <a:buNone/>
              <a:defRPr sz="1700">
                <a:solidFill>
                  <a:schemeClr val="tx1"/>
                </a:solidFill>
                <a:latin typeface="Grtsk Tera" pitchFamily="2" charset="0"/>
              </a:defRPr>
            </a:lvl1pPr>
          </a:lstStyle>
          <a:p>
            <a:pPr lvl="0"/>
            <a:r>
              <a:rPr lang="ru-RU" dirty="0"/>
              <a:t>НАЗВАНИЕ ПРЕЗЕНТАЦИИ ИЛИ СЛАЙДА</a:t>
            </a:r>
          </a:p>
        </p:txBody>
      </p:sp>
    </p:spTree>
    <p:extLst>
      <p:ext uri="{BB962C8B-B14F-4D97-AF65-F5344CB8AC3E}">
        <p14:creationId xmlns:p14="http://schemas.microsoft.com/office/powerpoint/2010/main" val="1852923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5. Финальный слайд _ Рус">
    <p:bg>
      <p:bgPr>
        <a:solidFill>
          <a:schemeClr val="tx2"/>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8834077-6343-95E8-C321-06056714807D}"/>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3" name="Рисунок 2">
            <a:extLst>
              <a:ext uri="{FF2B5EF4-FFF2-40B4-BE49-F238E27FC236}">
                <a16:creationId xmlns:a16="http://schemas.microsoft.com/office/drawing/2014/main" id="{CD794560-94EB-75D5-42EF-A8BEFA2E3F8E}"/>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 y="-3190"/>
            <a:ext cx="3042000" cy="421200"/>
          </a:xfrm>
          <a:prstGeom prst="rect">
            <a:avLst/>
          </a:prstGeom>
        </p:spPr>
      </p:pic>
      <p:sp>
        <p:nvSpPr>
          <p:cNvPr id="4" name="Текст 22">
            <a:extLst>
              <a:ext uri="{FF2B5EF4-FFF2-40B4-BE49-F238E27FC236}">
                <a16:creationId xmlns:a16="http://schemas.microsoft.com/office/drawing/2014/main" id="{5530CF2B-6703-534C-2CCD-34E37D5EC9D2}"/>
              </a:ext>
            </a:extLst>
          </p:cNvPr>
          <p:cNvSpPr>
            <a:spLocks noGrp="1"/>
          </p:cNvSpPr>
          <p:nvPr>
            <p:ph type="body" sz="quarter" idx="10" hasCustomPrompt="1"/>
          </p:nvPr>
        </p:nvSpPr>
        <p:spPr>
          <a:xfrm>
            <a:off x="3040696" y="-39504"/>
            <a:ext cx="5852084"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9" name="Текст 29">
            <a:extLst>
              <a:ext uri="{FF2B5EF4-FFF2-40B4-BE49-F238E27FC236}">
                <a16:creationId xmlns:a16="http://schemas.microsoft.com/office/drawing/2014/main" id="{D9CD6D55-F763-4FFE-5ED0-7B9FA9E84B3C}"/>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10" name="Текст 29">
            <a:extLst>
              <a:ext uri="{FF2B5EF4-FFF2-40B4-BE49-F238E27FC236}">
                <a16:creationId xmlns:a16="http://schemas.microsoft.com/office/drawing/2014/main" id="{0788790E-B819-96DA-9D0B-1FCDEE432E7D}"/>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11" name="Текст 22">
            <a:extLst>
              <a:ext uri="{FF2B5EF4-FFF2-40B4-BE49-F238E27FC236}">
                <a16:creationId xmlns:a16="http://schemas.microsoft.com/office/drawing/2014/main" id="{8C71D0D4-A085-7635-5B58-45059E9D6917}"/>
              </a:ext>
            </a:extLst>
          </p:cNvPr>
          <p:cNvSpPr>
            <a:spLocks noGrp="1"/>
          </p:cNvSpPr>
          <p:nvPr>
            <p:ph type="body" sz="quarter" idx="15" hasCustomPrompt="1"/>
          </p:nvPr>
        </p:nvSpPr>
        <p:spPr>
          <a:xfrm>
            <a:off x="251223" y="952500"/>
            <a:ext cx="3511153" cy="539354"/>
          </a:xfrm>
          <a:prstGeom prst="rect">
            <a:avLst/>
          </a:prstGeom>
        </p:spPr>
        <p:txBody>
          <a:bodyPr lIns="68580" tIns="34290" rIns="68580" bIns="34290"/>
          <a:lstStyle>
            <a:lvl1pPr marL="0" indent="0">
              <a:lnSpc>
                <a:spcPct val="100000"/>
              </a:lnSpc>
              <a:spcBef>
                <a:spcPts val="0"/>
              </a:spcBef>
              <a:buNone/>
              <a:defRPr sz="2600">
                <a:solidFill>
                  <a:schemeClr val="bg1"/>
                </a:solidFill>
                <a:latin typeface="Grtsk Tera" pitchFamily="2" charset="0"/>
              </a:defRPr>
            </a:lvl1pPr>
          </a:lstStyle>
          <a:p>
            <a:pPr lvl="0"/>
            <a:r>
              <a:rPr lang="ru-RU" dirty="0"/>
              <a:t>БЛАГОДАРЮ ЗА ВНИМАНИЕ И УДЕЛЕННОЕ ВРЕМЯ</a:t>
            </a:r>
          </a:p>
        </p:txBody>
      </p:sp>
    </p:spTree>
    <p:extLst>
      <p:ext uri="{BB962C8B-B14F-4D97-AF65-F5344CB8AC3E}">
        <p14:creationId xmlns:p14="http://schemas.microsoft.com/office/powerpoint/2010/main" val="3681716860"/>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409">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1_Рус_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27CA4A-2E85-E8B4-0D90-704C056AFB13}"/>
              </a:ext>
            </a:extLst>
          </p:cNvPr>
          <p:cNvSpPr/>
          <p:nvPr userDrawn="1"/>
        </p:nvSpPr>
        <p:spPr>
          <a:xfrm>
            <a:off x="0" y="0"/>
            <a:ext cx="9144000" cy="222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3" name="Рисунок 2">
            <a:extLst>
              <a:ext uri="{FF2B5EF4-FFF2-40B4-BE49-F238E27FC236}">
                <a16:creationId xmlns:a16="http://schemas.microsoft.com/office/drawing/2014/main" id="{60E3792A-4FDE-0F0D-D2BD-679328C7E12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3190"/>
            <a:ext cx="1638001" cy="226800"/>
          </a:xfrm>
          <a:prstGeom prst="rect">
            <a:avLst/>
          </a:prstGeom>
        </p:spPr>
      </p:pic>
      <p:sp>
        <p:nvSpPr>
          <p:cNvPr id="4" name="TextBox 3">
            <a:extLst>
              <a:ext uri="{FF2B5EF4-FFF2-40B4-BE49-F238E27FC236}">
                <a16:creationId xmlns:a16="http://schemas.microsoft.com/office/drawing/2014/main" id="{D0A066CB-0227-7DE7-0A9E-134DF401CE52}"/>
              </a:ext>
            </a:extLst>
          </p:cNvPr>
          <p:cNvSpPr txBox="1"/>
          <p:nvPr userDrawn="1"/>
        </p:nvSpPr>
        <p:spPr>
          <a:xfrm>
            <a:off x="8352235" y="-32096"/>
            <a:ext cx="791766" cy="284693"/>
          </a:xfrm>
          <a:prstGeom prst="rect">
            <a:avLst/>
          </a:prstGeom>
          <a:noFill/>
        </p:spPr>
        <p:txBody>
          <a:bodyPr wrap="square" lIns="68580" tIns="34290" rIns="68580" bIns="34290"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BF037108-B3BF-F94F-B841-AA36CDBA65D3}" type="slidenum">
              <a:rPr kumimoji="0" lang="ru-RU" sz="1400" b="0" i="0" u="none" strike="noStrike" kern="1200" cap="none" spc="0" normalizeH="0" baseline="0" noProof="0" smtClean="0">
                <a:ln>
                  <a:noFill/>
                </a:ln>
                <a:solidFill>
                  <a:srgbClr val="000000"/>
                </a:solidFill>
                <a:effectLst/>
                <a:uLnTx/>
                <a:uFillTx/>
                <a:latin typeface="Grtsk Tera" pitchFamily="2" charset="0"/>
                <a:ea typeface="+mn-ea"/>
                <a:cs typeface="+mn-cs"/>
              </a:rPr>
              <a:pPr marL="0" marR="0" indent="0" algn="r" defTabSz="685800" rtl="0" eaLnBrk="1" fontAlgn="auto" latinLnBrk="0" hangingPunct="1">
                <a:lnSpc>
                  <a:spcPct val="100000"/>
                </a:lnSpc>
                <a:spcBef>
                  <a:spcPts val="0"/>
                </a:spcBef>
                <a:spcAft>
                  <a:spcPts val="0"/>
                </a:spcAft>
                <a:buClrTx/>
                <a:buSzTx/>
                <a:buFontTx/>
                <a:buNone/>
                <a:tabLst/>
                <a:defRPr/>
              </a:pPr>
              <a:t>‹#›</a:t>
            </a:fld>
            <a:endParaRPr lang="ru-RU" sz="1400">
              <a:latin typeface="Grtsk Tera" pitchFamily="2" charset="0"/>
            </a:endParaRPr>
          </a:p>
        </p:txBody>
      </p:sp>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1640840" y="-34925"/>
            <a:ext cx="6441122" cy="257331"/>
          </a:xfrm>
          <a:prstGeom prst="rect">
            <a:avLst/>
          </a:prstGeom>
        </p:spPr>
        <p:txBody>
          <a:bodyPr lIns="68580" tIns="34290" rIns="68580" bIns="34290"/>
          <a:lstStyle>
            <a:lvl1pPr marL="0" indent="0">
              <a:buNone/>
              <a:defRPr sz="1700">
                <a:solidFill>
                  <a:schemeClr val="tx1"/>
                </a:solidFill>
                <a:latin typeface="Grtsk Tera" pitchFamily="2" charset="0"/>
              </a:defRPr>
            </a:lvl1pPr>
          </a:lstStyle>
          <a:p>
            <a:pPr lvl="0"/>
            <a:r>
              <a:rPr lang="ru-RU" dirty="0"/>
              <a:t>НАЗВАНИЕ ПРЕЗЕНТАЦИИ ИЛИ СЛАЙДА</a:t>
            </a:r>
          </a:p>
        </p:txBody>
      </p:sp>
    </p:spTree>
    <p:extLst>
      <p:ext uri="{BB962C8B-B14F-4D97-AF65-F5344CB8AC3E}">
        <p14:creationId xmlns:p14="http://schemas.microsoft.com/office/powerpoint/2010/main" val="41114243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03.2_ENG_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27CA4A-2E85-E8B4-0D90-704C056AFB13}"/>
              </a:ext>
            </a:extLst>
          </p:cNvPr>
          <p:cNvSpPr/>
          <p:nvPr userDrawn="1"/>
        </p:nvSpPr>
        <p:spPr>
          <a:xfrm>
            <a:off x="0" y="0"/>
            <a:ext cx="9144000" cy="222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4" name="TextBox 3">
            <a:extLst>
              <a:ext uri="{FF2B5EF4-FFF2-40B4-BE49-F238E27FC236}">
                <a16:creationId xmlns:a16="http://schemas.microsoft.com/office/drawing/2014/main" id="{D0A066CB-0227-7DE7-0A9E-134DF401CE52}"/>
              </a:ext>
            </a:extLst>
          </p:cNvPr>
          <p:cNvSpPr txBox="1"/>
          <p:nvPr userDrawn="1"/>
        </p:nvSpPr>
        <p:spPr>
          <a:xfrm>
            <a:off x="8352235" y="-32096"/>
            <a:ext cx="791766" cy="284693"/>
          </a:xfrm>
          <a:prstGeom prst="rect">
            <a:avLst/>
          </a:prstGeom>
          <a:noFill/>
        </p:spPr>
        <p:txBody>
          <a:bodyPr wrap="square" lIns="68580" tIns="34290" rIns="68580" bIns="34290"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BF037108-B3BF-F94F-B841-AA36CDBA65D3}" type="slidenum">
              <a:rPr kumimoji="0" lang="ru-RU" sz="1400" b="0" i="0" u="none" strike="noStrike" kern="1200" cap="none" spc="0" normalizeH="0" baseline="0" noProof="0" smtClean="0">
                <a:ln>
                  <a:noFill/>
                </a:ln>
                <a:solidFill>
                  <a:srgbClr val="000000"/>
                </a:solidFill>
                <a:effectLst/>
                <a:uLnTx/>
                <a:uFillTx/>
                <a:latin typeface="Grtsk Tera" pitchFamily="2" charset="0"/>
                <a:ea typeface="+mn-ea"/>
                <a:cs typeface="+mn-cs"/>
              </a:rPr>
              <a:pPr marL="0" marR="0" indent="0" algn="r" defTabSz="685800" rtl="0" eaLnBrk="1" fontAlgn="auto" latinLnBrk="0" hangingPunct="1">
                <a:lnSpc>
                  <a:spcPct val="100000"/>
                </a:lnSpc>
                <a:spcBef>
                  <a:spcPts val="0"/>
                </a:spcBef>
                <a:spcAft>
                  <a:spcPts val="0"/>
                </a:spcAft>
                <a:buClrTx/>
                <a:buSzTx/>
                <a:buFontTx/>
                <a:buNone/>
                <a:tabLst/>
                <a:defRPr/>
              </a:pPr>
              <a:t>‹#›</a:t>
            </a:fld>
            <a:endParaRPr lang="ru-RU" sz="1400">
              <a:latin typeface="Grtsk Tera" pitchFamily="2" charset="0"/>
            </a:endParaRPr>
          </a:p>
        </p:txBody>
      </p:sp>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2097741" y="-34925"/>
            <a:ext cx="6414248" cy="257331"/>
          </a:xfrm>
          <a:prstGeom prst="rect">
            <a:avLst/>
          </a:prstGeom>
        </p:spPr>
        <p:txBody>
          <a:bodyPr lIns="68580" tIns="34290" rIns="68580" bIns="34290"/>
          <a:lstStyle>
            <a:lvl1pPr marL="0" indent="0">
              <a:buNone/>
              <a:defRPr sz="1700">
                <a:solidFill>
                  <a:schemeClr val="tx1"/>
                </a:solidFill>
                <a:latin typeface="Grtsk Tera" pitchFamily="2" charset="0"/>
              </a:defRPr>
            </a:lvl1pPr>
          </a:lstStyle>
          <a:p>
            <a:pPr lvl="0"/>
            <a:r>
              <a:rPr lang="en-US" dirty="0"/>
              <a:t>SLIDE OR PRESENTATION THEME</a:t>
            </a:r>
            <a:endParaRPr lang="ru-RU" dirty="0"/>
          </a:p>
        </p:txBody>
      </p:sp>
      <p:pic>
        <p:nvPicPr>
          <p:cNvPr id="5" name="Рисунок 4">
            <a:extLst>
              <a:ext uri="{FF2B5EF4-FFF2-40B4-BE49-F238E27FC236}">
                <a16:creationId xmlns:a16="http://schemas.microsoft.com/office/drawing/2014/main" id="{2960562F-CBE1-6E9B-C1CB-194DD4B7970B}"/>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 y="-4034"/>
            <a:ext cx="2115698" cy="226800"/>
          </a:xfrm>
          <a:prstGeom prst="rect">
            <a:avLst/>
          </a:prstGeom>
        </p:spPr>
      </p:pic>
    </p:spTree>
    <p:extLst>
      <p:ext uri="{BB962C8B-B14F-4D97-AF65-F5344CB8AC3E}">
        <p14:creationId xmlns:p14="http://schemas.microsoft.com/office/powerpoint/2010/main" val="828989124"/>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1_Разделитель_светлый">
    <p:spTree>
      <p:nvGrpSpPr>
        <p:cNvPr id="1" name=""/>
        <p:cNvGrpSpPr/>
        <p:nvPr/>
      </p:nvGrpSpPr>
      <p:grpSpPr>
        <a:xfrm>
          <a:off x="0" y="0"/>
          <a:ext cx="0" cy="0"/>
          <a:chOff x="0" y="0"/>
          <a:chExt cx="0" cy="0"/>
        </a:xfrm>
      </p:grpSpPr>
      <p:sp>
        <p:nvSpPr>
          <p:cNvPr id="5" name="Рисунок 24">
            <a:extLst>
              <a:ext uri="{FF2B5EF4-FFF2-40B4-BE49-F238E27FC236}">
                <a16:creationId xmlns:a16="http://schemas.microsoft.com/office/drawing/2014/main" id="{0BDA1780-80B9-1143-8EED-662E05B63264}"/>
              </a:ext>
            </a:extLst>
          </p:cNvPr>
          <p:cNvSpPr>
            <a:spLocks noGrp="1"/>
          </p:cNvSpPr>
          <p:nvPr>
            <p:ph type="pic" sz="quarter" idx="11"/>
          </p:nvPr>
        </p:nvSpPr>
        <p:spPr>
          <a:xfrm>
            <a:off x="0" y="1"/>
            <a:ext cx="9144000" cy="5143500"/>
          </a:xfrm>
          <a:prstGeom prst="rect">
            <a:avLst/>
          </a:prstGeom>
          <a:solidFill>
            <a:schemeClr val="bg1"/>
          </a:solidFill>
        </p:spPr>
        <p:txBody>
          <a:bodyPr lIns="68580" tIns="34290" rIns="68580" bIns="34290"/>
          <a:lstStyle>
            <a:lvl1pPr marL="0" indent="0">
              <a:buNone/>
              <a:defRPr/>
            </a:lvl1pPr>
          </a:lstStyle>
          <a:p>
            <a:endParaRPr lang="ru-RU" dirty="0"/>
          </a:p>
        </p:txBody>
      </p:sp>
      <p:sp>
        <p:nvSpPr>
          <p:cNvPr id="6" name="Текст 22">
            <a:extLst>
              <a:ext uri="{FF2B5EF4-FFF2-40B4-BE49-F238E27FC236}">
                <a16:creationId xmlns:a16="http://schemas.microsoft.com/office/drawing/2014/main" id="{576A8D63-5D26-82D0-5643-0E5CEB41E1D4}"/>
              </a:ext>
            </a:extLst>
          </p:cNvPr>
          <p:cNvSpPr>
            <a:spLocks noGrp="1"/>
          </p:cNvSpPr>
          <p:nvPr>
            <p:ph type="body" sz="quarter" idx="12" hasCustomPrompt="1"/>
          </p:nvPr>
        </p:nvSpPr>
        <p:spPr>
          <a:xfrm>
            <a:off x="791767" y="681039"/>
            <a:ext cx="2430065" cy="810815"/>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ru-RU" dirty="0"/>
              <a:t>№</a:t>
            </a:r>
          </a:p>
        </p:txBody>
      </p:sp>
      <p:sp>
        <p:nvSpPr>
          <p:cNvPr id="7" name="Текст 22">
            <a:extLst>
              <a:ext uri="{FF2B5EF4-FFF2-40B4-BE49-F238E27FC236}">
                <a16:creationId xmlns:a16="http://schemas.microsoft.com/office/drawing/2014/main" id="{B483E4C8-AF2C-1DBD-EF6F-96A30C64F396}"/>
              </a:ext>
            </a:extLst>
          </p:cNvPr>
          <p:cNvSpPr>
            <a:spLocks noGrp="1"/>
          </p:cNvSpPr>
          <p:nvPr>
            <p:ph type="body" sz="quarter" idx="13" hasCustomPrompt="1"/>
          </p:nvPr>
        </p:nvSpPr>
        <p:spPr>
          <a:xfrm>
            <a:off x="791766" y="1221582"/>
            <a:ext cx="7398403" cy="809625"/>
          </a:xfrm>
          <a:prstGeom prst="rect">
            <a:avLst/>
          </a:prstGeom>
        </p:spPr>
        <p:txBody>
          <a:bodyPr lIns="68580" tIns="34290" rIns="68580" bIns="34290"/>
          <a:lstStyle>
            <a:lvl1pPr marL="0" indent="0">
              <a:lnSpc>
                <a:spcPts val="4560"/>
              </a:lnSpc>
              <a:spcBef>
                <a:spcPts val="0"/>
              </a:spcBef>
              <a:buNone/>
              <a:defRPr sz="2600">
                <a:solidFill>
                  <a:schemeClr val="tx1"/>
                </a:solidFill>
                <a:latin typeface="Grtsk Tera" pitchFamily="2" charset="0"/>
              </a:defRPr>
            </a:lvl1pPr>
          </a:lstStyle>
          <a:p>
            <a:pPr lvl="0"/>
            <a:r>
              <a:rPr lang="ru-RU" dirty="0"/>
              <a:t>НАЗВАНИЕ ГЛАВЫ</a:t>
            </a:r>
          </a:p>
        </p:txBody>
      </p:sp>
    </p:spTree>
    <p:extLst>
      <p:ext uri="{BB962C8B-B14F-4D97-AF65-F5344CB8AC3E}">
        <p14:creationId xmlns:p14="http://schemas.microsoft.com/office/powerpoint/2010/main" val="3965605914"/>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2_Рус_Видео_цв2">
    <p:spTree>
      <p:nvGrpSpPr>
        <p:cNvPr id="1" name=""/>
        <p:cNvGrpSpPr/>
        <p:nvPr/>
      </p:nvGrpSpPr>
      <p:grpSpPr>
        <a:xfrm>
          <a:off x="0" y="0"/>
          <a:ext cx="0" cy="0"/>
          <a:chOff x="0" y="0"/>
          <a:chExt cx="0" cy="0"/>
        </a:xfrm>
      </p:grpSpPr>
      <p:sp>
        <p:nvSpPr>
          <p:cNvPr id="3" name="Мультимедиа 2">
            <a:extLst>
              <a:ext uri="{FF2B5EF4-FFF2-40B4-BE49-F238E27FC236}">
                <a16:creationId xmlns:a16="http://schemas.microsoft.com/office/drawing/2014/main" id="{A9959161-80DF-1093-8E98-2C0A4D4FCE3F}"/>
              </a:ext>
            </a:extLst>
          </p:cNvPr>
          <p:cNvSpPr>
            <a:spLocks noGrp="1"/>
          </p:cNvSpPr>
          <p:nvPr>
            <p:ph type="media" sz="quarter" idx="15"/>
          </p:nvPr>
        </p:nvSpPr>
        <p:spPr>
          <a:xfrm>
            <a:off x="1" y="411957"/>
            <a:ext cx="9144000" cy="4731544"/>
          </a:xfrm>
          <a:prstGeom prst="rect">
            <a:avLst/>
          </a:prstGeom>
          <a:solidFill>
            <a:schemeClr val="bg1"/>
          </a:solidFill>
        </p:spPr>
        <p:txBody>
          <a:bodyPr lIns="68580" tIns="34290" rIns="68580" bIns="34290"/>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3190"/>
            <a:ext cx="3042002" cy="4212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040695" y="-39504"/>
            <a:ext cx="6105247"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ru-RU" dirty="0"/>
              <a:t>НАЗВАНИЕ ПРЕЗЕНТАЦИИ</a:t>
            </a:r>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Tree>
    <p:extLst>
      <p:ext uri="{BB962C8B-B14F-4D97-AF65-F5344CB8AC3E}">
        <p14:creationId xmlns:p14="http://schemas.microsoft.com/office/powerpoint/2010/main" val="4129936394"/>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3.1_Рус_Пустой">
    <p:spTree>
      <p:nvGrpSpPr>
        <p:cNvPr id="1" name=""/>
        <p:cNvGrpSpPr/>
        <p:nvPr/>
      </p:nvGrpSpPr>
      <p:grpSpPr>
        <a:xfrm>
          <a:off x="0" y="0"/>
          <a:ext cx="0" cy="0"/>
          <a:chOff x="0" y="0"/>
          <a:chExt cx="0" cy="0"/>
        </a:xfrm>
      </p:grpSpPr>
      <p:sp>
        <p:nvSpPr>
          <p:cNvPr id="5" name="Рисунок 24">
            <a:extLst>
              <a:ext uri="{FF2B5EF4-FFF2-40B4-BE49-F238E27FC236}">
                <a16:creationId xmlns:a16="http://schemas.microsoft.com/office/drawing/2014/main" id="{0BDA1780-80B9-1143-8EED-662E05B63264}"/>
              </a:ext>
            </a:extLst>
          </p:cNvPr>
          <p:cNvSpPr>
            <a:spLocks noGrp="1"/>
          </p:cNvSpPr>
          <p:nvPr>
            <p:ph type="pic" sz="quarter" idx="11"/>
          </p:nvPr>
        </p:nvSpPr>
        <p:spPr>
          <a:xfrm>
            <a:off x="0" y="1"/>
            <a:ext cx="9144000" cy="5143500"/>
          </a:xfrm>
          <a:prstGeom prst="rect">
            <a:avLst/>
          </a:prstGeom>
          <a:solidFill>
            <a:schemeClr val="bg2"/>
          </a:solidFill>
        </p:spPr>
        <p:txBody>
          <a:bodyPr lIns="68580" tIns="34290" rIns="68580" bIns="34290"/>
          <a:lstStyle>
            <a:lvl1pPr marL="0" indent="0">
              <a:buNone/>
              <a:defRPr/>
            </a:lvl1pPr>
          </a:lstStyle>
          <a:p>
            <a:endParaRPr lang="ru-RU" dirty="0"/>
          </a:p>
        </p:txBody>
      </p:sp>
      <p:sp>
        <p:nvSpPr>
          <p:cNvPr id="6" name="Текст 22">
            <a:extLst>
              <a:ext uri="{FF2B5EF4-FFF2-40B4-BE49-F238E27FC236}">
                <a16:creationId xmlns:a16="http://schemas.microsoft.com/office/drawing/2014/main" id="{576A8D63-5D26-82D0-5643-0E5CEB41E1D4}"/>
              </a:ext>
            </a:extLst>
          </p:cNvPr>
          <p:cNvSpPr>
            <a:spLocks noGrp="1"/>
          </p:cNvSpPr>
          <p:nvPr>
            <p:ph type="body" sz="quarter" idx="12" hasCustomPrompt="1"/>
          </p:nvPr>
        </p:nvSpPr>
        <p:spPr>
          <a:xfrm>
            <a:off x="791767" y="681039"/>
            <a:ext cx="2430065" cy="810815"/>
          </a:xfrm>
          <a:prstGeom prst="rect">
            <a:avLst/>
          </a:prstGeom>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ru-RU" dirty="0"/>
              <a:t>№</a:t>
            </a:r>
          </a:p>
        </p:txBody>
      </p:sp>
      <p:sp>
        <p:nvSpPr>
          <p:cNvPr id="7" name="Текст 22">
            <a:extLst>
              <a:ext uri="{FF2B5EF4-FFF2-40B4-BE49-F238E27FC236}">
                <a16:creationId xmlns:a16="http://schemas.microsoft.com/office/drawing/2014/main" id="{B483E4C8-AF2C-1DBD-EF6F-96A30C64F396}"/>
              </a:ext>
            </a:extLst>
          </p:cNvPr>
          <p:cNvSpPr>
            <a:spLocks noGrp="1"/>
          </p:cNvSpPr>
          <p:nvPr>
            <p:ph type="body" sz="quarter" idx="13" hasCustomPrompt="1"/>
          </p:nvPr>
        </p:nvSpPr>
        <p:spPr>
          <a:xfrm>
            <a:off x="791766" y="1221582"/>
            <a:ext cx="7398403" cy="809625"/>
          </a:xfrm>
          <a:prstGeom prst="rect">
            <a:avLst/>
          </a:prstGeom>
        </p:spPr>
        <p:txBody>
          <a:bodyPr lIns="68580" tIns="34290" rIns="68580" bIns="34290"/>
          <a:lstStyle>
            <a:lvl1pPr marL="0" indent="0">
              <a:lnSpc>
                <a:spcPts val="4560"/>
              </a:lnSpc>
              <a:spcBef>
                <a:spcPts val="0"/>
              </a:spcBef>
              <a:buNone/>
              <a:defRPr sz="2600">
                <a:solidFill>
                  <a:schemeClr val="bg1"/>
                </a:solidFill>
                <a:latin typeface="Grtsk Tera" pitchFamily="2" charset="0"/>
              </a:defRPr>
            </a:lvl1pPr>
          </a:lstStyle>
          <a:p>
            <a:pPr lvl="0"/>
            <a:r>
              <a:rPr lang="ru-RU" dirty="0"/>
              <a:t>НАЗВАНИЕ ГЛАВЫ</a:t>
            </a:r>
          </a:p>
        </p:txBody>
      </p:sp>
    </p:spTree>
    <p:extLst>
      <p:ext uri="{BB962C8B-B14F-4D97-AF65-F5344CB8AC3E}">
        <p14:creationId xmlns:p14="http://schemas.microsoft.com/office/powerpoint/2010/main" val="53841669"/>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3.1_Рус_Пустой">
    <p:spTree>
      <p:nvGrpSpPr>
        <p:cNvPr id="1" name=""/>
        <p:cNvGrpSpPr/>
        <p:nvPr/>
      </p:nvGrpSpPr>
      <p:grpSpPr>
        <a:xfrm>
          <a:off x="0" y="0"/>
          <a:ext cx="0" cy="0"/>
          <a:chOff x="0" y="0"/>
          <a:chExt cx="0" cy="0"/>
        </a:xfrm>
      </p:grpSpPr>
      <p:sp>
        <p:nvSpPr>
          <p:cNvPr id="5" name="Рисунок 24">
            <a:extLst>
              <a:ext uri="{FF2B5EF4-FFF2-40B4-BE49-F238E27FC236}">
                <a16:creationId xmlns:a16="http://schemas.microsoft.com/office/drawing/2014/main" id="{0BDA1780-80B9-1143-8EED-662E05B63264}"/>
              </a:ext>
            </a:extLst>
          </p:cNvPr>
          <p:cNvSpPr>
            <a:spLocks noGrp="1"/>
          </p:cNvSpPr>
          <p:nvPr>
            <p:ph type="pic" sz="quarter" idx="11"/>
          </p:nvPr>
        </p:nvSpPr>
        <p:spPr>
          <a:xfrm>
            <a:off x="0" y="1"/>
            <a:ext cx="9144000" cy="5143500"/>
          </a:xfrm>
          <a:prstGeom prst="rect">
            <a:avLst/>
          </a:prstGeom>
          <a:solidFill>
            <a:schemeClr val="bg1"/>
          </a:solidFill>
        </p:spPr>
        <p:txBody>
          <a:bodyPr lIns="68580" tIns="34290" rIns="68580" bIns="34290"/>
          <a:lstStyle>
            <a:lvl1pPr marL="0" indent="0">
              <a:buNone/>
              <a:defRPr/>
            </a:lvl1pPr>
          </a:lstStyle>
          <a:p>
            <a:endParaRPr lang="ru-RU" dirty="0"/>
          </a:p>
        </p:txBody>
      </p:sp>
      <p:sp>
        <p:nvSpPr>
          <p:cNvPr id="6" name="Текст 22">
            <a:extLst>
              <a:ext uri="{FF2B5EF4-FFF2-40B4-BE49-F238E27FC236}">
                <a16:creationId xmlns:a16="http://schemas.microsoft.com/office/drawing/2014/main" id="{576A8D63-5D26-82D0-5643-0E5CEB41E1D4}"/>
              </a:ext>
            </a:extLst>
          </p:cNvPr>
          <p:cNvSpPr>
            <a:spLocks noGrp="1"/>
          </p:cNvSpPr>
          <p:nvPr>
            <p:ph type="body" sz="quarter" idx="12" hasCustomPrompt="1"/>
          </p:nvPr>
        </p:nvSpPr>
        <p:spPr>
          <a:xfrm>
            <a:off x="791767" y="681039"/>
            <a:ext cx="2430065" cy="810815"/>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ru-RU" dirty="0"/>
              <a:t>№</a:t>
            </a:r>
          </a:p>
        </p:txBody>
      </p:sp>
      <p:sp>
        <p:nvSpPr>
          <p:cNvPr id="7" name="Текст 22">
            <a:extLst>
              <a:ext uri="{FF2B5EF4-FFF2-40B4-BE49-F238E27FC236}">
                <a16:creationId xmlns:a16="http://schemas.microsoft.com/office/drawing/2014/main" id="{B483E4C8-AF2C-1DBD-EF6F-96A30C64F396}"/>
              </a:ext>
            </a:extLst>
          </p:cNvPr>
          <p:cNvSpPr>
            <a:spLocks noGrp="1"/>
          </p:cNvSpPr>
          <p:nvPr>
            <p:ph type="body" sz="quarter" idx="13" hasCustomPrompt="1"/>
          </p:nvPr>
        </p:nvSpPr>
        <p:spPr>
          <a:xfrm>
            <a:off x="791766" y="1491853"/>
            <a:ext cx="7398403" cy="539354"/>
          </a:xfrm>
          <a:prstGeom prst="rect">
            <a:avLst/>
          </a:prstGeom>
        </p:spPr>
        <p:txBody>
          <a:bodyPr lIns="68580" tIns="34290" rIns="68580" bIns="34290"/>
          <a:lstStyle>
            <a:lvl1pPr marL="0" indent="0">
              <a:lnSpc>
                <a:spcPct val="100000"/>
              </a:lnSpc>
              <a:spcBef>
                <a:spcPts val="0"/>
              </a:spcBef>
              <a:buNone/>
              <a:defRPr sz="2600">
                <a:solidFill>
                  <a:schemeClr val="tx1"/>
                </a:solidFill>
                <a:latin typeface="Grtsk Tera" pitchFamily="2" charset="0"/>
              </a:defRPr>
            </a:lvl1pPr>
          </a:lstStyle>
          <a:p>
            <a:pPr lvl="0"/>
            <a:r>
              <a:rPr lang="ru-RU" dirty="0"/>
              <a:t>НАЗВАНИЕ ГЛАВЫ</a:t>
            </a:r>
          </a:p>
        </p:txBody>
      </p:sp>
    </p:spTree>
    <p:extLst>
      <p:ext uri="{BB962C8B-B14F-4D97-AF65-F5344CB8AC3E}">
        <p14:creationId xmlns:p14="http://schemas.microsoft.com/office/powerpoint/2010/main" val="3203427817"/>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2_Разделитель_темный">
    <p:spTree>
      <p:nvGrpSpPr>
        <p:cNvPr id="1" name=""/>
        <p:cNvGrpSpPr/>
        <p:nvPr/>
      </p:nvGrpSpPr>
      <p:grpSpPr>
        <a:xfrm>
          <a:off x="0" y="0"/>
          <a:ext cx="0" cy="0"/>
          <a:chOff x="0" y="0"/>
          <a:chExt cx="0" cy="0"/>
        </a:xfrm>
      </p:grpSpPr>
      <p:sp>
        <p:nvSpPr>
          <p:cNvPr id="5" name="Рисунок 24">
            <a:extLst>
              <a:ext uri="{FF2B5EF4-FFF2-40B4-BE49-F238E27FC236}">
                <a16:creationId xmlns:a16="http://schemas.microsoft.com/office/drawing/2014/main" id="{0BDA1780-80B9-1143-8EED-662E05B63264}"/>
              </a:ext>
            </a:extLst>
          </p:cNvPr>
          <p:cNvSpPr>
            <a:spLocks noGrp="1"/>
          </p:cNvSpPr>
          <p:nvPr>
            <p:ph type="pic" sz="quarter" idx="11"/>
          </p:nvPr>
        </p:nvSpPr>
        <p:spPr>
          <a:xfrm>
            <a:off x="0" y="1"/>
            <a:ext cx="9144000" cy="5143500"/>
          </a:xfrm>
          <a:prstGeom prst="rect">
            <a:avLst/>
          </a:prstGeom>
          <a:solidFill>
            <a:schemeClr val="bg2"/>
          </a:solidFill>
        </p:spPr>
        <p:txBody>
          <a:bodyPr lIns="68580" tIns="34290" rIns="68580" bIns="34290"/>
          <a:lstStyle>
            <a:lvl1pPr marL="0" indent="0">
              <a:buNone/>
              <a:defRPr/>
            </a:lvl1pPr>
          </a:lstStyle>
          <a:p>
            <a:endParaRPr lang="ru-RU" dirty="0"/>
          </a:p>
        </p:txBody>
      </p:sp>
      <p:sp>
        <p:nvSpPr>
          <p:cNvPr id="6" name="Текст 22">
            <a:extLst>
              <a:ext uri="{FF2B5EF4-FFF2-40B4-BE49-F238E27FC236}">
                <a16:creationId xmlns:a16="http://schemas.microsoft.com/office/drawing/2014/main" id="{576A8D63-5D26-82D0-5643-0E5CEB41E1D4}"/>
              </a:ext>
            </a:extLst>
          </p:cNvPr>
          <p:cNvSpPr>
            <a:spLocks noGrp="1"/>
          </p:cNvSpPr>
          <p:nvPr>
            <p:ph type="body" sz="quarter" idx="12" hasCustomPrompt="1"/>
          </p:nvPr>
        </p:nvSpPr>
        <p:spPr>
          <a:xfrm>
            <a:off x="791767" y="681039"/>
            <a:ext cx="2430065" cy="810815"/>
          </a:xfrm>
          <a:prstGeom prst="rect">
            <a:avLst/>
          </a:prstGeom>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ru-RU" dirty="0"/>
              <a:t>№</a:t>
            </a:r>
          </a:p>
        </p:txBody>
      </p:sp>
      <p:sp>
        <p:nvSpPr>
          <p:cNvPr id="7" name="Текст 22">
            <a:extLst>
              <a:ext uri="{FF2B5EF4-FFF2-40B4-BE49-F238E27FC236}">
                <a16:creationId xmlns:a16="http://schemas.microsoft.com/office/drawing/2014/main" id="{B483E4C8-AF2C-1DBD-EF6F-96A30C64F396}"/>
              </a:ext>
            </a:extLst>
          </p:cNvPr>
          <p:cNvSpPr>
            <a:spLocks noGrp="1"/>
          </p:cNvSpPr>
          <p:nvPr>
            <p:ph type="body" sz="quarter" idx="13" hasCustomPrompt="1"/>
          </p:nvPr>
        </p:nvSpPr>
        <p:spPr>
          <a:xfrm>
            <a:off x="791766" y="1491853"/>
            <a:ext cx="7398403" cy="539354"/>
          </a:xfrm>
          <a:prstGeom prst="rect">
            <a:avLst/>
          </a:prstGeom>
        </p:spPr>
        <p:txBody>
          <a:bodyPr lIns="68580" tIns="34290" rIns="68580" bIns="34290"/>
          <a:lstStyle>
            <a:lvl1pPr marL="0" indent="0">
              <a:lnSpc>
                <a:spcPct val="100000"/>
              </a:lnSpc>
              <a:spcBef>
                <a:spcPts val="0"/>
              </a:spcBef>
              <a:buNone/>
              <a:defRPr sz="2600">
                <a:solidFill>
                  <a:schemeClr val="bg1"/>
                </a:solidFill>
                <a:latin typeface="Grtsk Tera" pitchFamily="2" charset="0"/>
              </a:defRPr>
            </a:lvl1pPr>
          </a:lstStyle>
          <a:p>
            <a:pPr lvl="0"/>
            <a:r>
              <a:rPr lang="ru-RU" dirty="0"/>
              <a:t>НАЗВАНИЕ ГЛАВЫ</a:t>
            </a:r>
          </a:p>
        </p:txBody>
      </p:sp>
    </p:spTree>
    <p:extLst>
      <p:ext uri="{BB962C8B-B14F-4D97-AF65-F5344CB8AC3E}">
        <p14:creationId xmlns:p14="http://schemas.microsoft.com/office/powerpoint/2010/main" val="2814382166"/>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 Финальный слайд _ Рус">
    <p:bg>
      <p:bgPr>
        <a:solidFill>
          <a:schemeClr val="tx2"/>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8834077-6343-95E8-C321-06056714807D}"/>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3" name="Рисунок 2">
            <a:extLst>
              <a:ext uri="{FF2B5EF4-FFF2-40B4-BE49-F238E27FC236}">
                <a16:creationId xmlns:a16="http://schemas.microsoft.com/office/drawing/2014/main" id="{CD794560-94EB-75D5-42EF-A8BEFA2E3F8E}"/>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 y="-3190"/>
            <a:ext cx="3042000" cy="421200"/>
          </a:xfrm>
          <a:prstGeom prst="rect">
            <a:avLst/>
          </a:prstGeom>
        </p:spPr>
      </p:pic>
      <p:sp>
        <p:nvSpPr>
          <p:cNvPr id="4" name="Текст 22">
            <a:extLst>
              <a:ext uri="{FF2B5EF4-FFF2-40B4-BE49-F238E27FC236}">
                <a16:creationId xmlns:a16="http://schemas.microsoft.com/office/drawing/2014/main" id="{5530CF2B-6703-534C-2CCD-34E37D5EC9D2}"/>
              </a:ext>
            </a:extLst>
          </p:cNvPr>
          <p:cNvSpPr>
            <a:spLocks noGrp="1"/>
          </p:cNvSpPr>
          <p:nvPr>
            <p:ph type="body" sz="quarter" idx="10" hasCustomPrompt="1"/>
          </p:nvPr>
        </p:nvSpPr>
        <p:spPr>
          <a:xfrm>
            <a:off x="3040696" y="-39504"/>
            <a:ext cx="5852084"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9" name="Текст 29">
            <a:extLst>
              <a:ext uri="{FF2B5EF4-FFF2-40B4-BE49-F238E27FC236}">
                <a16:creationId xmlns:a16="http://schemas.microsoft.com/office/drawing/2014/main" id="{D9CD6D55-F763-4FFE-5ED0-7B9FA9E84B3C}"/>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10" name="Текст 29">
            <a:extLst>
              <a:ext uri="{FF2B5EF4-FFF2-40B4-BE49-F238E27FC236}">
                <a16:creationId xmlns:a16="http://schemas.microsoft.com/office/drawing/2014/main" id="{0788790E-B819-96DA-9D0B-1FCDEE432E7D}"/>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11" name="Текст 22">
            <a:extLst>
              <a:ext uri="{FF2B5EF4-FFF2-40B4-BE49-F238E27FC236}">
                <a16:creationId xmlns:a16="http://schemas.microsoft.com/office/drawing/2014/main" id="{8C71D0D4-A085-7635-5B58-45059E9D6917}"/>
              </a:ext>
            </a:extLst>
          </p:cNvPr>
          <p:cNvSpPr>
            <a:spLocks noGrp="1"/>
          </p:cNvSpPr>
          <p:nvPr>
            <p:ph type="body" sz="quarter" idx="15" hasCustomPrompt="1"/>
          </p:nvPr>
        </p:nvSpPr>
        <p:spPr>
          <a:xfrm>
            <a:off x="251223" y="952500"/>
            <a:ext cx="3511153" cy="539354"/>
          </a:xfrm>
          <a:prstGeom prst="rect">
            <a:avLst/>
          </a:prstGeom>
        </p:spPr>
        <p:txBody>
          <a:bodyPr lIns="68580" tIns="34290" rIns="68580" bIns="34290"/>
          <a:lstStyle>
            <a:lvl1pPr marL="0" indent="0">
              <a:lnSpc>
                <a:spcPct val="100000"/>
              </a:lnSpc>
              <a:spcBef>
                <a:spcPts val="0"/>
              </a:spcBef>
              <a:buNone/>
              <a:defRPr sz="2600">
                <a:solidFill>
                  <a:schemeClr val="bg1"/>
                </a:solidFill>
                <a:latin typeface="Grtsk Tera" pitchFamily="2" charset="0"/>
              </a:defRPr>
            </a:lvl1pPr>
          </a:lstStyle>
          <a:p>
            <a:pPr lvl="0"/>
            <a:r>
              <a:rPr lang="ru-RU" dirty="0"/>
              <a:t>БЛАГОДАРЮ ЗА ВНИМАНИЕ И УДЕЛЕННОЕ ВРЕМЯ</a:t>
            </a:r>
          </a:p>
        </p:txBody>
      </p:sp>
    </p:spTree>
    <p:extLst>
      <p:ext uri="{BB962C8B-B14F-4D97-AF65-F5344CB8AC3E}">
        <p14:creationId xmlns:p14="http://schemas.microsoft.com/office/powerpoint/2010/main" val="2587215686"/>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409" userDrawn="1">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05. Финальный слайд _ Eng">
    <p:bg>
      <p:bgPr>
        <a:solidFill>
          <a:schemeClr val="tx2"/>
        </a:solidFill>
        <a:effectLst/>
      </p:bgPr>
    </p:bg>
    <p:spTree>
      <p:nvGrpSpPr>
        <p:cNvPr id="1" name=""/>
        <p:cNvGrpSpPr/>
        <p:nvPr/>
      </p:nvGrpSpPr>
      <p:grpSpPr>
        <a:xfrm>
          <a:off x="0" y="0"/>
          <a:ext cx="0" cy="0"/>
          <a:chOff x="0" y="0"/>
          <a:chExt cx="0" cy="0"/>
        </a:xfrm>
      </p:grpSpPr>
      <p:sp>
        <p:nvSpPr>
          <p:cNvPr id="9" name="Текст 29">
            <a:extLst>
              <a:ext uri="{FF2B5EF4-FFF2-40B4-BE49-F238E27FC236}">
                <a16:creationId xmlns:a16="http://schemas.microsoft.com/office/drawing/2014/main" id="{D9CD6D55-F763-4FFE-5ED0-7B9FA9E84B3C}"/>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10" name="Текст 29">
            <a:extLst>
              <a:ext uri="{FF2B5EF4-FFF2-40B4-BE49-F238E27FC236}">
                <a16:creationId xmlns:a16="http://schemas.microsoft.com/office/drawing/2014/main" id="{0788790E-B819-96DA-9D0B-1FCDEE432E7D}"/>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11" name="Текст 22">
            <a:extLst>
              <a:ext uri="{FF2B5EF4-FFF2-40B4-BE49-F238E27FC236}">
                <a16:creationId xmlns:a16="http://schemas.microsoft.com/office/drawing/2014/main" id="{8C71D0D4-A085-7635-5B58-45059E9D6917}"/>
              </a:ext>
            </a:extLst>
          </p:cNvPr>
          <p:cNvSpPr>
            <a:spLocks noGrp="1"/>
          </p:cNvSpPr>
          <p:nvPr>
            <p:ph type="body" sz="quarter" idx="15" hasCustomPrompt="1"/>
          </p:nvPr>
        </p:nvSpPr>
        <p:spPr>
          <a:xfrm>
            <a:off x="251223" y="952500"/>
            <a:ext cx="3591275" cy="539354"/>
          </a:xfrm>
          <a:prstGeom prst="rect">
            <a:avLst/>
          </a:prstGeom>
        </p:spPr>
        <p:txBody>
          <a:bodyPr lIns="68580" tIns="34290" rIns="68580" bIns="34290"/>
          <a:lstStyle>
            <a:lvl1pPr marL="0" indent="0">
              <a:lnSpc>
                <a:spcPct val="100000"/>
              </a:lnSpc>
              <a:spcBef>
                <a:spcPts val="0"/>
              </a:spcBef>
              <a:buNone/>
              <a:defRPr sz="2600">
                <a:solidFill>
                  <a:schemeClr val="bg1"/>
                </a:solidFill>
                <a:latin typeface="Grtsk Tera" pitchFamily="2" charset="0"/>
              </a:defRPr>
            </a:lvl1pPr>
          </a:lstStyle>
          <a:p>
            <a:pPr lvl="0"/>
            <a:r>
              <a:rPr lang="en" dirty="0"/>
              <a:t>THANK YOU FOR YOUR ATTENTION AND TIME</a:t>
            </a:r>
            <a:endParaRPr lang="ru-RU" dirty="0"/>
          </a:p>
        </p:txBody>
      </p:sp>
      <p:sp>
        <p:nvSpPr>
          <p:cNvPr id="5" name="Прямоугольник 4">
            <a:extLst>
              <a:ext uri="{FF2B5EF4-FFF2-40B4-BE49-F238E27FC236}">
                <a16:creationId xmlns:a16="http://schemas.microsoft.com/office/drawing/2014/main" id="{604F77C8-5B80-6C30-9C05-55718A622511}"/>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6" name="Рисунок 5">
            <a:extLst>
              <a:ext uri="{FF2B5EF4-FFF2-40B4-BE49-F238E27FC236}">
                <a16:creationId xmlns:a16="http://schemas.microsoft.com/office/drawing/2014/main" id="{44BD4078-8109-DF00-159B-A1D5934ABC1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 y="1"/>
            <a:ext cx="3903963" cy="418499"/>
          </a:xfrm>
          <a:prstGeom prst="rect">
            <a:avLst/>
          </a:prstGeom>
        </p:spPr>
      </p:pic>
      <p:sp>
        <p:nvSpPr>
          <p:cNvPr id="7" name="Текст 22">
            <a:extLst>
              <a:ext uri="{FF2B5EF4-FFF2-40B4-BE49-F238E27FC236}">
                <a16:creationId xmlns:a16="http://schemas.microsoft.com/office/drawing/2014/main" id="{DB6EFC56-90FD-4329-45BC-F4214984386E}"/>
              </a:ext>
            </a:extLst>
          </p:cNvPr>
          <p:cNvSpPr>
            <a:spLocks noGrp="1"/>
          </p:cNvSpPr>
          <p:nvPr>
            <p:ph type="body" sz="quarter" idx="10" hasCustomPrompt="1"/>
          </p:nvPr>
        </p:nvSpPr>
        <p:spPr>
          <a:xfrm>
            <a:off x="3904966" y="-39504"/>
            <a:ext cx="5145346"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01.01.24 </a:t>
            </a:r>
            <a:r>
              <a:rPr lang="en-US" dirty="0"/>
              <a:t>MOSCOW</a:t>
            </a:r>
            <a:endParaRPr lang="ru-RU" dirty="0"/>
          </a:p>
        </p:txBody>
      </p:sp>
    </p:spTree>
    <p:extLst>
      <p:ext uri="{BB962C8B-B14F-4D97-AF65-F5344CB8AC3E}">
        <p14:creationId xmlns:p14="http://schemas.microsoft.com/office/powerpoint/2010/main" val="146604976"/>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409">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3_Рус_Фото_цв2">
    <p:spTree>
      <p:nvGrpSpPr>
        <p:cNvPr id="1" name=""/>
        <p:cNvGrpSpPr/>
        <p:nvPr/>
      </p:nvGrpSpPr>
      <p:grpSpPr>
        <a:xfrm>
          <a:off x="0" y="0"/>
          <a:ext cx="0" cy="0"/>
          <a:chOff x="0" y="0"/>
          <a:chExt cx="0" cy="0"/>
        </a:xfrm>
      </p:grpSpPr>
      <p:sp>
        <p:nvSpPr>
          <p:cNvPr id="25" name="Рисунок 24">
            <a:extLst>
              <a:ext uri="{FF2B5EF4-FFF2-40B4-BE49-F238E27FC236}">
                <a16:creationId xmlns:a16="http://schemas.microsoft.com/office/drawing/2014/main" id="{0A91775E-BC33-C7E6-B8CF-3D011FB36DFB}"/>
              </a:ext>
            </a:extLst>
          </p:cNvPr>
          <p:cNvSpPr>
            <a:spLocks noGrp="1"/>
          </p:cNvSpPr>
          <p:nvPr>
            <p:ph type="pic" sz="quarter" idx="11"/>
          </p:nvPr>
        </p:nvSpPr>
        <p:spPr>
          <a:xfrm>
            <a:off x="0" y="411957"/>
            <a:ext cx="9144000" cy="4731544"/>
          </a:xfrm>
          <a:prstGeom prst="rect">
            <a:avLst/>
          </a:prstGeom>
          <a:solidFill>
            <a:schemeClr val="accent2"/>
          </a:solidFill>
        </p:spPr>
        <p:txBody>
          <a:bodyPr lIns="68580" tIns="34290" rIns="68580" bIns="34290"/>
          <a:lstStyle>
            <a:lvl1pPr marL="0" indent="0">
              <a:buNone/>
              <a:defRPr/>
            </a:lvl1pPr>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 y="-3190"/>
            <a:ext cx="3042000" cy="4212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040696" y="-39504"/>
            <a:ext cx="5852084"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ru-RU" dirty="0"/>
              <a:t>НАЗВАНИЕ ПРЕЗЕНТАЦИИ</a:t>
            </a:r>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Tree>
    <p:extLst>
      <p:ext uri="{BB962C8B-B14F-4D97-AF65-F5344CB8AC3E}">
        <p14:creationId xmlns:p14="http://schemas.microsoft.com/office/powerpoint/2010/main" val="2923865998"/>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4_Рус_Видео_цв2">
    <p:spTree>
      <p:nvGrpSpPr>
        <p:cNvPr id="1" name=""/>
        <p:cNvGrpSpPr/>
        <p:nvPr/>
      </p:nvGrpSpPr>
      <p:grpSpPr>
        <a:xfrm>
          <a:off x="0" y="0"/>
          <a:ext cx="0" cy="0"/>
          <a:chOff x="0" y="0"/>
          <a:chExt cx="0" cy="0"/>
        </a:xfrm>
      </p:grpSpPr>
      <p:sp>
        <p:nvSpPr>
          <p:cNvPr id="3" name="Мультимедиа 2">
            <a:extLst>
              <a:ext uri="{FF2B5EF4-FFF2-40B4-BE49-F238E27FC236}">
                <a16:creationId xmlns:a16="http://schemas.microsoft.com/office/drawing/2014/main" id="{8838568E-3387-F8EC-BBC1-A146A3695315}"/>
              </a:ext>
            </a:extLst>
          </p:cNvPr>
          <p:cNvSpPr>
            <a:spLocks noGrp="1"/>
          </p:cNvSpPr>
          <p:nvPr>
            <p:ph type="media" sz="quarter" idx="15"/>
          </p:nvPr>
        </p:nvSpPr>
        <p:spPr>
          <a:xfrm>
            <a:off x="0" y="411957"/>
            <a:ext cx="9144000" cy="4731544"/>
          </a:xfrm>
          <a:prstGeom prst="rect">
            <a:avLst/>
          </a:prstGeom>
          <a:solidFill>
            <a:schemeClr val="accent2"/>
          </a:solidFill>
        </p:spPr>
        <p:txBody>
          <a:bodyPr lIns="68580" tIns="34290" rIns="68580" bIns="34290"/>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 y="-3190"/>
            <a:ext cx="3042000" cy="4212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040696" y="-39504"/>
            <a:ext cx="5852084"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ru-RU" dirty="0"/>
              <a:t>НАЗВАНИЕ ПРЕЗЕНТАЦИИ</a:t>
            </a:r>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Tree>
    <p:extLst>
      <p:ext uri="{BB962C8B-B14F-4D97-AF65-F5344CB8AC3E}">
        <p14:creationId xmlns:p14="http://schemas.microsoft.com/office/powerpoint/2010/main" val="2156712049"/>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5_Рус_Фон_Коралл">
    <p:bg>
      <p:bgPr>
        <a:solidFill>
          <a:schemeClr val="accent1"/>
        </a:solid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 y="-3190"/>
            <a:ext cx="3042000" cy="4212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040696" y="-39504"/>
            <a:ext cx="5852084"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ru-RU" dirty="0"/>
              <a:t>НАЗВАНИЕ ПРЕЗЕНТАЦИИ</a:t>
            </a:r>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Tree>
    <p:extLst>
      <p:ext uri="{BB962C8B-B14F-4D97-AF65-F5344CB8AC3E}">
        <p14:creationId xmlns:p14="http://schemas.microsoft.com/office/powerpoint/2010/main" val="2510217436"/>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6_Рус_Фон_Белый">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3190"/>
            <a:ext cx="3042002" cy="4212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040695" y="-39504"/>
            <a:ext cx="6105247"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ru-RU" dirty="0"/>
              <a:t>НАЗВАНИЕ ПРЕЗЕНТАЦИИ</a:t>
            </a:r>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Tree>
    <p:extLst>
      <p:ext uri="{BB962C8B-B14F-4D97-AF65-F5344CB8AC3E}">
        <p14:creationId xmlns:p14="http://schemas.microsoft.com/office/powerpoint/2010/main" val="2467898242"/>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7_Рус_Фон_Черный">
    <p:bg>
      <p:bgPr>
        <a:solidFill>
          <a:schemeClr val="tx1"/>
        </a:solid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 y="-3190"/>
            <a:ext cx="3042000" cy="4212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040696" y="-39504"/>
            <a:ext cx="5852084"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01.01.2024 МОСКВА</a:t>
            </a:r>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bg1"/>
                </a:solidFill>
                <a:latin typeface="Grtsk Tera" pitchFamily="2" charset="0"/>
              </a:defRPr>
            </a:lvl1pPr>
          </a:lstStyle>
          <a:p>
            <a:pPr lvl="0"/>
            <a:r>
              <a:rPr lang="ru-RU" dirty="0"/>
              <a:t>НАЗВАНИЕ ПРЕЗЕНТАЦИИ</a:t>
            </a:r>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solidFill>
                  <a:schemeClr val="bg1"/>
                </a:solidFill>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ru-RU" dirty="0"/>
              <a:t>Информация </a:t>
            </a:r>
          </a:p>
          <a:p>
            <a:pPr lvl="0"/>
            <a:r>
              <a:rPr lang="ru-RU" dirty="0"/>
              <a:t>О спикере и его должности</a:t>
            </a:r>
          </a:p>
          <a:p>
            <a:pPr lvl="0"/>
            <a:r>
              <a:rPr lang="ru-RU" dirty="0"/>
              <a:t>Или другая информация</a:t>
            </a:r>
          </a:p>
        </p:txBody>
      </p:sp>
    </p:spTree>
    <p:extLst>
      <p:ext uri="{BB962C8B-B14F-4D97-AF65-F5344CB8AC3E}">
        <p14:creationId xmlns:p14="http://schemas.microsoft.com/office/powerpoint/2010/main" val="2831772220"/>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8_Eng_Фото_цв1">
    <p:spTree>
      <p:nvGrpSpPr>
        <p:cNvPr id="1" name=""/>
        <p:cNvGrpSpPr/>
        <p:nvPr/>
      </p:nvGrpSpPr>
      <p:grpSpPr>
        <a:xfrm>
          <a:off x="0" y="0"/>
          <a:ext cx="0" cy="0"/>
          <a:chOff x="0" y="0"/>
          <a:chExt cx="0" cy="0"/>
        </a:xfrm>
      </p:grpSpPr>
      <p:sp>
        <p:nvSpPr>
          <p:cNvPr id="25" name="Рисунок 24">
            <a:extLst>
              <a:ext uri="{FF2B5EF4-FFF2-40B4-BE49-F238E27FC236}">
                <a16:creationId xmlns:a16="http://schemas.microsoft.com/office/drawing/2014/main" id="{0A91775E-BC33-C7E6-B8CF-3D011FB36DFB}"/>
              </a:ext>
            </a:extLst>
          </p:cNvPr>
          <p:cNvSpPr>
            <a:spLocks noGrp="1"/>
          </p:cNvSpPr>
          <p:nvPr>
            <p:ph type="pic" sz="quarter" idx="11"/>
          </p:nvPr>
        </p:nvSpPr>
        <p:spPr>
          <a:xfrm>
            <a:off x="0" y="411957"/>
            <a:ext cx="9144000" cy="4731544"/>
          </a:xfrm>
          <a:prstGeom prst="rect">
            <a:avLst/>
          </a:prstGeom>
          <a:solidFill>
            <a:schemeClr val="bg1"/>
          </a:solidFill>
        </p:spPr>
        <p:txBody>
          <a:bodyPr lIns="68580" tIns="34290" rIns="68580" bIns="34290"/>
          <a:lstStyle>
            <a:lvl1pPr marL="0" indent="0">
              <a:buNone/>
              <a:defRPr/>
            </a:lvl1pPr>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0" y="0"/>
            <a:ext cx="3903967" cy="4185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904966" y="-39504"/>
            <a:ext cx="5240976"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01.01.24 </a:t>
            </a:r>
            <a:r>
              <a:rPr lang="en-US" dirty="0"/>
              <a:t>MOSCOW</a:t>
            </a:r>
            <a:endParaRPr lang="ru-RU" dirty="0"/>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en-US" dirty="0"/>
              <a:t>PRESENTATION</a:t>
            </a:r>
            <a:br>
              <a:rPr lang="en-US" dirty="0"/>
            </a:br>
            <a:r>
              <a:rPr lang="en-US" dirty="0"/>
              <a:t>HEADING</a:t>
            </a:r>
            <a:endParaRPr lang="ru-RU" dirty="0"/>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Tree>
    <p:extLst>
      <p:ext uri="{BB962C8B-B14F-4D97-AF65-F5344CB8AC3E}">
        <p14:creationId xmlns:p14="http://schemas.microsoft.com/office/powerpoint/2010/main" val="1864619432"/>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9_Eng_Видео_цв1">
    <p:spTree>
      <p:nvGrpSpPr>
        <p:cNvPr id="1" name=""/>
        <p:cNvGrpSpPr/>
        <p:nvPr/>
      </p:nvGrpSpPr>
      <p:grpSpPr>
        <a:xfrm>
          <a:off x="0" y="0"/>
          <a:ext cx="0" cy="0"/>
          <a:chOff x="0" y="0"/>
          <a:chExt cx="0" cy="0"/>
        </a:xfrm>
      </p:grpSpPr>
      <p:sp>
        <p:nvSpPr>
          <p:cNvPr id="4" name="Мультимедиа 3">
            <a:extLst>
              <a:ext uri="{FF2B5EF4-FFF2-40B4-BE49-F238E27FC236}">
                <a16:creationId xmlns:a16="http://schemas.microsoft.com/office/drawing/2014/main" id="{12FE4FE3-2946-B938-186A-F8C6521D4224}"/>
              </a:ext>
            </a:extLst>
          </p:cNvPr>
          <p:cNvSpPr>
            <a:spLocks noGrp="1"/>
          </p:cNvSpPr>
          <p:nvPr>
            <p:ph type="media" sz="quarter" idx="15"/>
          </p:nvPr>
        </p:nvSpPr>
        <p:spPr>
          <a:xfrm>
            <a:off x="0" y="411957"/>
            <a:ext cx="9144000" cy="4731544"/>
          </a:xfrm>
          <a:prstGeom prst="rect">
            <a:avLst/>
          </a:prstGeom>
        </p:spPr>
        <p:txBody>
          <a:bodyPr lIns="68580" tIns="34290" rIns="68580" bIns="34290"/>
          <a:lstStyle/>
          <a:p>
            <a:endParaRPr lang="ru-RU"/>
          </a:p>
        </p:txBody>
      </p:sp>
      <p:sp>
        <p:nvSpPr>
          <p:cNvPr id="16" name="Прямоугольник 15">
            <a:extLst>
              <a:ext uri="{FF2B5EF4-FFF2-40B4-BE49-F238E27FC236}">
                <a16:creationId xmlns:a16="http://schemas.microsoft.com/office/drawing/2014/main" id="{68679301-6261-581E-7EBD-AD636BC3F281}"/>
              </a:ext>
            </a:extLst>
          </p:cNvPr>
          <p:cNvSpPr/>
          <p:nvPr userDrawn="1"/>
        </p:nvSpPr>
        <p:spPr>
          <a:xfrm>
            <a:off x="0" y="-1"/>
            <a:ext cx="9144000" cy="418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5" name="Рисунок 14">
            <a:extLst>
              <a:ext uri="{FF2B5EF4-FFF2-40B4-BE49-F238E27FC236}">
                <a16:creationId xmlns:a16="http://schemas.microsoft.com/office/drawing/2014/main" id="{34984542-CD7B-FD9A-A9AF-8CEEDEF64A9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0" y="0"/>
            <a:ext cx="3903967" cy="418500"/>
          </a:xfrm>
          <a:prstGeom prst="rect">
            <a:avLst/>
          </a:prstGeom>
        </p:spPr>
      </p:pic>
      <p:sp>
        <p:nvSpPr>
          <p:cNvPr id="23" name="Текст 22">
            <a:extLst>
              <a:ext uri="{FF2B5EF4-FFF2-40B4-BE49-F238E27FC236}">
                <a16:creationId xmlns:a16="http://schemas.microsoft.com/office/drawing/2014/main" id="{5D0EC740-FF73-F4D4-C70A-554912C6126C}"/>
              </a:ext>
            </a:extLst>
          </p:cNvPr>
          <p:cNvSpPr>
            <a:spLocks noGrp="1"/>
          </p:cNvSpPr>
          <p:nvPr>
            <p:ph type="body" sz="quarter" idx="10" hasCustomPrompt="1"/>
          </p:nvPr>
        </p:nvSpPr>
        <p:spPr>
          <a:xfrm>
            <a:off x="3904966" y="-39504"/>
            <a:ext cx="5240976" cy="457514"/>
          </a:xfrm>
          <a:prstGeom prst="rect">
            <a:avLst/>
          </a:prstGeom>
        </p:spPr>
        <p:txBody>
          <a:bodyPr lIns="68580" tIns="34290" rIns="68580" bIns="34290"/>
          <a:lstStyle>
            <a:lvl1pPr marL="0" indent="0">
              <a:buNone/>
              <a:defRPr sz="3200">
                <a:solidFill>
                  <a:schemeClr val="tx1"/>
                </a:solidFill>
                <a:latin typeface="Grtsk Tera" pitchFamily="2" charset="0"/>
              </a:defRPr>
            </a:lvl1pPr>
          </a:lstStyle>
          <a:p>
            <a:pPr lvl="0"/>
            <a:r>
              <a:rPr lang="ru-RU" dirty="0"/>
              <a:t>01.01.24 </a:t>
            </a:r>
            <a:r>
              <a:rPr lang="en-US" dirty="0"/>
              <a:t>MOSCOW</a:t>
            </a:r>
            <a:endParaRPr lang="ru-RU" dirty="0"/>
          </a:p>
        </p:txBody>
      </p:sp>
      <p:sp>
        <p:nvSpPr>
          <p:cNvPr id="26" name="Текст 22">
            <a:extLst>
              <a:ext uri="{FF2B5EF4-FFF2-40B4-BE49-F238E27FC236}">
                <a16:creationId xmlns:a16="http://schemas.microsoft.com/office/drawing/2014/main" id="{7F67B1EE-BC18-B5AD-86F6-1AA958DE0150}"/>
              </a:ext>
            </a:extLst>
          </p:cNvPr>
          <p:cNvSpPr>
            <a:spLocks noGrp="1"/>
          </p:cNvSpPr>
          <p:nvPr>
            <p:ph type="body" sz="quarter" idx="12" hasCustomPrompt="1"/>
          </p:nvPr>
        </p:nvSpPr>
        <p:spPr>
          <a:xfrm>
            <a:off x="251223" y="951310"/>
            <a:ext cx="8641556" cy="1620440"/>
          </a:xfrm>
          <a:prstGeom prst="rect">
            <a:avLst/>
          </a:prstGeom>
        </p:spPr>
        <p:txBody>
          <a:bodyPr lIns="68580" tIns="34290" rIns="68580" bIns="34290"/>
          <a:lstStyle>
            <a:lvl1pPr marL="0" indent="0">
              <a:lnSpc>
                <a:spcPts val="4560"/>
              </a:lnSpc>
              <a:spcBef>
                <a:spcPts val="0"/>
              </a:spcBef>
              <a:buNone/>
              <a:defRPr sz="4100">
                <a:solidFill>
                  <a:schemeClr val="tx1"/>
                </a:solidFill>
                <a:latin typeface="Grtsk Tera" pitchFamily="2" charset="0"/>
              </a:defRPr>
            </a:lvl1pPr>
          </a:lstStyle>
          <a:p>
            <a:pPr lvl="0"/>
            <a:r>
              <a:rPr lang="en-US" dirty="0"/>
              <a:t>PRESENTATION</a:t>
            </a:r>
            <a:br>
              <a:rPr lang="en-US" dirty="0"/>
            </a:br>
            <a:r>
              <a:rPr lang="en-US" dirty="0"/>
              <a:t>HEADING</a:t>
            </a:r>
            <a:endParaRPr lang="ru-RU" dirty="0"/>
          </a:p>
        </p:txBody>
      </p:sp>
      <p:sp>
        <p:nvSpPr>
          <p:cNvPr id="30" name="Текст 29">
            <a:extLst>
              <a:ext uri="{FF2B5EF4-FFF2-40B4-BE49-F238E27FC236}">
                <a16:creationId xmlns:a16="http://schemas.microsoft.com/office/drawing/2014/main" id="{BF37E66F-B3BB-C91C-AFFF-9E2FF2827F90}"/>
              </a:ext>
            </a:extLst>
          </p:cNvPr>
          <p:cNvSpPr>
            <a:spLocks noGrp="1"/>
          </p:cNvSpPr>
          <p:nvPr>
            <p:ph type="body" sz="quarter" idx="13" hasCustomPrompt="1"/>
          </p:nvPr>
        </p:nvSpPr>
        <p:spPr>
          <a:xfrm>
            <a:off x="251222"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
        <p:nvSpPr>
          <p:cNvPr id="31" name="Текст 29">
            <a:extLst>
              <a:ext uri="{FF2B5EF4-FFF2-40B4-BE49-F238E27FC236}">
                <a16:creationId xmlns:a16="http://schemas.microsoft.com/office/drawing/2014/main" id="{EFAB3ADB-FBD1-383B-6B32-C3D89C16C1AC}"/>
              </a:ext>
            </a:extLst>
          </p:cNvPr>
          <p:cNvSpPr>
            <a:spLocks noGrp="1"/>
          </p:cNvSpPr>
          <p:nvPr>
            <p:ph type="body" sz="quarter" idx="14" hasCustomPrompt="1"/>
          </p:nvPr>
        </p:nvSpPr>
        <p:spPr>
          <a:xfrm>
            <a:off x="3492103" y="3921919"/>
            <a:ext cx="2700338" cy="809625"/>
          </a:xfrm>
          <a:prstGeom prst="rect">
            <a:avLst/>
          </a:prstGeom>
        </p:spPr>
        <p:txBody>
          <a:bodyPr lIns="68580" tIns="34290" rIns="68580" bIns="34290"/>
          <a:lstStyle>
            <a:lvl1pPr marL="0" indent="0">
              <a:spcBef>
                <a:spcPts val="375"/>
              </a:spcBef>
              <a:buNone/>
              <a:defRPr sz="1100" b="0" i="0">
                <a:latin typeface="Suisse Int'l" panose="020B0804000000000000" pitchFamily="34" charset="0"/>
              </a:defRPr>
            </a:lvl1pPr>
            <a:lvl2pPr>
              <a:defRPr sz="1100" b="0" i="0">
                <a:latin typeface="Suisse Int'l" panose="020B0804000000000000" pitchFamily="34" charset="0"/>
              </a:defRPr>
            </a:lvl2pPr>
            <a:lvl3pPr>
              <a:defRPr sz="1100" b="0" i="0">
                <a:latin typeface="Suisse Int'l" panose="020B0804000000000000" pitchFamily="34" charset="0"/>
              </a:defRPr>
            </a:lvl3pPr>
            <a:lvl4pPr>
              <a:defRPr sz="1100" b="0" i="0">
                <a:latin typeface="Suisse Int'l" panose="020B0804000000000000" pitchFamily="34" charset="0"/>
              </a:defRPr>
            </a:lvl4pPr>
            <a:lvl5pPr>
              <a:defRPr sz="1100" b="0" i="0">
                <a:latin typeface="Suisse Int'l" panose="020B0804000000000000" pitchFamily="34" charset="0"/>
              </a:defRPr>
            </a:lvl5pPr>
          </a:lstStyle>
          <a:p>
            <a:pPr lvl="0"/>
            <a:r>
              <a:rPr lang="en-US" dirty="0"/>
              <a:t>Information</a:t>
            </a:r>
            <a:endParaRPr lang="ru-RU" dirty="0"/>
          </a:p>
        </p:txBody>
      </p:sp>
    </p:spTree>
    <p:extLst>
      <p:ext uri="{BB962C8B-B14F-4D97-AF65-F5344CB8AC3E}">
        <p14:creationId xmlns:p14="http://schemas.microsoft.com/office/powerpoint/2010/main" val="2468259"/>
      </p:ext>
    </p:extLst>
  </p:cSld>
  <p:clrMapOvr>
    <a:masterClrMapping/>
  </p:clrMapOvr>
  <p:extLst mod="1">
    <p:ext uri="{DCECCB84-F9BA-43D5-87BE-67443E8EF086}">
      <p15:sldGuideLst xmlns:p15="http://schemas.microsoft.com/office/powerpoint/2012/main">
        <p15:guide id="1" pos="3613">
          <p15:clr>
            <a:srgbClr val="A4A3A4"/>
          </p15:clr>
        </p15:guide>
        <p15:guide id="2" pos="3386">
          <p15:clr>
            <a:srgbClr val="A4A3A4"/>
          </p15:clr>
        </p15:guide>
        <p15:guide id="3" pos="3160">
          <p15:clr>
            <a:srgbClr val="A4A3A4"/>
          </p15:clr>
        </p15:guide>
        <p15:guide id="4" pos="2933">
          <p15:clr>
            <a:srgbClr val="A4A3A4"/>
          </p15:clr>
        </p15:guide>
        <p15:guide id="5" pos="2706">
          <p15:clr>
            <a:srgbClr val="A4A3A4"/>
          </p15:clr>
        </p15:guide>
        <p15:guide id="6" pos="2479">
          <p15:clr>
            <a:srgbClr val="A4A3A4"/>
          </p15:clr>
        </p15:guide>
        <p15:guide id="7" pos="2252">
          <p15:clr>
            <a:srgbClr val="A4A3A4"/>
          </p15:clr>
        </p15:guide>
        <p15:guide id="8" pos="2026">
          <p15:clr>
            <a:srgbClr val="A4A3A4"/>
          </p15:clr>
        </p15:guide>
        <p15:guide id="9" pos="1799">
          <p15:clr>
            <a:srgbClr val="A4A3A4"/>
          </p15:clr>
        </p15:guide>
        <p15:guide id="10" pos="1572">
          <p15:clr>
            <a:srgbClr val="A4A3A4"/>
          </p15:clr>
        </p15:guide>
        <p15:guide id="11" pos="1345">
          <p15:clr>
            <a:srgbClr val="A4A3A4"/>
          </p15:clr>
        </p15:guide>
        <p15:guide id="12" pos="1118">
          <p15:clr>
            <a:srgbClr val="A4A3A4"/>
          </p15:clr>
        </p15:guide>
        <p15:guide id="13" pos="892">
          <p15:clr>
            <a:srgbClr val="A4A3A4"/>
          </p15:clr>
        </p15:guide>
        <p15:guide id="14" pos="665">
          <p15:clr>
            <a:srgbClr val="A4A3A4"/>
          </p15:clr>
        </p15:guide>
        <p15:guide id="15" pos="438">
          <p15:clr>
            <a:srgbClr val="A4A3A4"/>
          </p15:clr>
        </p15:guide>
        <p15:guide id="16" pos="211">
          <p15:clr>
            <a:srgbClr val="F26B43"/>
          </p15:clr>
        </p15:guide>
        <p15:guide id="17" pos="4067">
          <p15:clr>
            <a:srgbClr val="A4A3A4"/>
          </p15:clr>
        </p15:guide>
        <p15:guide id="18" pos="4294">
          <p15:clr>
            <a:srgbClr val="A4A3A4"/>
          </p15:clr>
        </p15:guide>
        <p15:guide id="19" pos="4520">
          <p15:clr>
            <a:srgbClr val="A4A3A4"/>
          </p15:clr>
        </p15:guide>
        <p15:guide id="20" pos="4747">
          <p15:clr>
            <a:srgbClr val="A4A3A4"/>
          </p15:clr>
        </p15:guide>
        <p15:guide id="21" pos="4974">
          <p15:clr>
            <a:srgbClr val="A4A3A4"/>
          </p15:clr>
        </p15:guide>
        <p15:guide id="22" pos="5201">
          <p15:clr>
            <a:srgbClr val="A4A3A4"/>
          </p15:clr>
        </p15:guide>
        <p15:guide id="23" pos="5428">
          <p15:clr>
            <a:srgbClr val="A4A3A4"/>
          </p15:clr>
        </p15:guide>
        <p15:guide id="24" pos="5654">
          <p15:clr>
            <a:srgbClr val="A4A3A4"/>
          </p15:clr>
        </p15:guide>
        <p15:guide id="25" pos="5881">
          <p15:clr>
            <a:srgbClr val="A4A3A4"/>
          </p15:clr>
        </p15:guide>
        <p15:guide id="26" pos="6108">
          <p15:clr>
            <a:srgbClr val="A4A3A4"/>
          </p15:clr>
        </p15:guide>
        <p15:guide id="27" pos="6335">
          <p15:clr>
            <a:srgbClr val="A4A3A4"/>
          </p15:clr>
        </p15:guide>
        <p15:guide id="28" pos="6562">
          <p15:clr>
            <a:srgbClr val="A4A3A4"/>
          </p15:clr>
        </p15:guide>
        <p15:guide id="29" pos="6788">
          <p15:clr>
            <a:srgbClr val="A4A3A4"/>
          </p15:clr>
        </p15:guide>
        <p15:guide id="30" pos="7015">
          <p15:clr>
            <a:srgbClr val="A4A3A4"/>
          </p15:clr>
        </p15:guide>
        <p15:guide id="31" pos="7242">
          <p15:clr>
            <a:srgbClr val="A4A3A4"/>
          </p15:clr>
        </p15:guide>
        <p15:guide id="32" pos="7469">
          <p15:clr>
            <a:srgbClr val="F26B43"/>
          </p15:clr>
        </p15:guide>
        <p15:guide id="33" orient="horz" pos="2387">
          <p15:clr>
            <a:srgbClr val="A4A3A4"/>
          </p15:clr>
        </p15:guide>
        <p15:guide id="34" orient="horz" pos="2614">
          <p15:clr>
            <a:srgbClr val="A4A3A4"/>
          </p15:clr>
        </p15:guide>
        <p15:guide id="35" orient="horz" pos="2840">
          <p15:clr>
            <a:srgbClr val="A4A3A4"/>
          </p15:clr>
        </p15:guide>
        <p15:guide id="36" orient="horz" pos="3067">
          <p15:clr>
            <a:srgbClr val="A4A3A4"/>
          </p15:clr>
        </p15:guide>
        <p15:guide id="37" orient="horz" pos="3294">
          <p15:clr>
            <a:srgbClr val="A4A3A4"/>
          </p15:clr>
        </p15:guide>
        <p15:guide id="38" orient="horz" pos="3521">
          <p15:clr>
            <a:srgbClr val="A4A3A4"/>
          </p15:clr>
        </p15:guide>
        <p15:guide id="39" orient="horz" pos="3748">
          <p15:clr>
            <a:srgbClr val="A4A3A4"/>
          </p15:clr>
        </p15:guide>
        <p15:guide id="40" orient="horz" pos="3974">
          <p15:clr>
            <a:srgbClr val="A4A3A4"/>
          </p15:clr>
        </p15:guide>
        <p15:guide id="41" orient="horz" pos="4201">
          <p15:clr>
            <a:srgbClr val="F26B43"/>
          </p15:clr>
        </p15:guide>
        <p15:guide id="42" orient="horz" pos="1933">
          <p15:clr>
            <a:srgbClr val="A4A3A4"/>
          </p15:clr>
        </p15:guide>
        <p15:guide id="43" orient="horz" pos="1706">
          <p15:clr>
            <a:srgbClr val="A4A3A4"/>
          </p15:clr>
        </p15:guide>
        <p15:guide id="44" orient="horz" pos="1480">
          <p15:clr>
            <a:srgbClr val="A4A3A4"/>
          </p15:clr>
        </p15:guide>
        <p15:guide id="45" orient="horz" pos="1253">
          <p15:clr>
            <a:srgbClr val="A4A3A4"/>
          </p15:clr>
        </p15:guide>
        <p15:guide id="46" orient="horz" pos="1026">
          <p15:clr>
            <a:srgbClr val="A4A3A4"/>
          </p15:clr>
        </p15:guide>
        <p15:guide id="47" orient="horz" pos="799">
          <p15:clr>
            <a:srgbClr val="A4A3A4"/>
          </p15:clr>
        </p15:guide>
        <p15:guide id="48" orient="horz" pos="572">
          <p15:clr>
            <a:srgbClr val="A4A3A4"/>
          </p15:clr>
        </p15:guide>
        <p15:guide id="49" orient="horz" pos="346">
          <p15:clr>
            <a:srgbClr val="FDE53C"/>
          </p15:clr>
        </p15:guide>
        <p15:guide id="50" orient="horz" pos="187">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8425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79" r:id="rId15"/>
    <p:sldLayoutId id="214748368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470223"/>
      </p:ext>
    </p:extLst>
  </p:cSld>
  <p:clrMap bg1="lt1" tx1="dk1" bg2="lt2" tx2="dk2" accent1="accent1" accent2="accent2" accent3="accent3" accent4="accent4" accent5="accent5" accent6="accent6" hlink="hlink" folHlink="folHlink"/>
  <p:sldLayoutIdLst>
    <p:sldLayoutId id="2147483666" r:id="rId1"/>
    <p:sldLayoutId id="2147483668"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015234"/>
      </p:ext>
    </p:extLst>
  </p:cSld>
  <p:clrMap bg1="lt1" tx1="dk1" bg2="lt2" tx2="dk2" accent1="accent1" accent2="accent2" accent3="accent3" accent4="accent4" accent5="accent5" accent6="accent6" hlink="hlink" folHlink="folHlink"/>
  <p:sldLayoutIdLst>
    <p:sldLayoutId id="2147483670" r:id="rId1"/>
    <p:sldLayoutId id="214748367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122308"/>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52756"/>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mailto:o.derisheva@spbexchange.ru" TargetMode="External"/><Relationship Id="rId2" Type="http://schemas.openxmlformats.org/officeDocument/2006/relationships/image" Target="../media/image11.jpeg"/><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mailto:im@spbexchange.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osokina\Desktop\Mercury_Tower_Cropp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60"/>
          <a:stretch/>
        </p:blipFill>
        <p:spPr bwMode="auto">
          <a:xfrm>
            <a:off x="-1" y="387995"/>
            <a:ext cx="9144001" cy="47555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Текст 3">
            <a:extLst>
              <a:ext uri="{FF2B5EF4-FFF2-40B4-BE49-F238E27FC236}">
                <a16:creationId xmlns:a16="http://schemas.microsoft.com/office/drawing/2014/main" id="{BDB64E6C-4CF6-C921-A918-0F65B52AD3B1}"/>
              </a:ext>
            </a:extLst>
          </p:cNvPr>
          <p:cNvSpPr>
            <a:spLocks noGrp="1"/>
          </p:cNvSpPr>
          <p:nvPr>
            <p:ph type="body" sz="quarter" idx="10"/>
          </p:nvPr>
        </p:nvSpPr>
        <p:spPr>
          <a:xfrm>
            <a:off x="3009739" y="-15840"/>
            <a:ext cx="6134261" cy="403835"/>
          </a:xfrm>
        </p:spPr>
        <p:txBody>
          <a:bodyPr/>
          <a:lstStyle/>
          <a:p>
            <a:r>
              <a:rPr lang="ru-RU" sz="3000" dirty="0" smtClean="0"/>
              <a:t> г.Москва</a:t>
            </a:r>
            <a:endParaRPr lang="ru-RU" sz="3000" dirty="0"/>
          </a:p>
        </p:txBody>
      </p:sp>
      <p:sp>
        <p:nvSpPr>
          <p:cNvPr id="9" name="Текст 8">
            <a:extLst>
              <a:ext uri="{FF2B5EF4-FFF2-40B4-BE49-F238E27FC236}">
                <a16:creationId xmlns:a16="http://schemas.microsoft.com/office/drawing/2014/main" id="{7A6AF201-7EDB-F3EA-E625-F2E5D36AADF8}"/>
              </a:ext>
            </a:extLst>
          </p:cNvPr>
          <p:cNvSpPr>
            <a:spLocks noGrp="1"/>
          </p:cNvSpPr>
          <p:nvPr>
            <p:ph type="body" sz="quarter" idx="12"/>
          </p:nvPr>
        </p:nvSpPr>
        <p:spPr>
          <a:xfrm>
            <a:off x="251221" y="1956990"/>
            <a:ext cx="8641556" cy="808759"/>
          </a:xfrm>
        </p:spPr>
        <p:txBody>
          <a:bodyPr/>
          <a:lstStyle/>
          <a:p>
            <a:pPr>
              <a:lnSpc>
                <a:spcPct val="80000"/>
              </a:lnSpc>
            </a:pPr>
            <a:r>
              <a:rPr lang="ru-RU" sz="2600" b="1" dirty="0" smtClean="0">
                <a:latin typeface="Grtsk Tera" pitchFamily="2" charset="77"/>
              </a:rPr>
              <a:t>ОБСУЖДЕНИЕ ДОКЛАДА БАНКА РОССИИ,ОБ УПРОЩЕНИИ ПРОЦЕДУРЫ ЭМИССИИ</a:t>
            </a:r>
            <a:endParaRPr lang="ru-RU" sz="2600" b="1" dirty="0">
              <a:latin typeface="Grtsk Tera" pitchFamily="2" charset="77"/>
            </a:endParaRPr>
          </a:p>
        </p:txBody>
      </p:sp>
    </p:spTree>
    <p:extLst>
      <p:ext uri="{BB962C8B-B14F-4D97-AF65-F5344CB8AC3E}">
        <p14:creationId xmlns:p14="http://schemas.microsoft.com/office/powerpoint/2010/main" val="70166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62F6-BD06-7DA1-E52B-A7F68B27639A}"/>
              </a:ext>
            </a:extLst>
          </p:cNvPr>
          <p:cNvSpPr txBox="1"/>
          <p:nvPr/>
        </p:nvSpPr>
        <p:spPr>
          <a:xfrm>
            <a:off x="251527" y="339505"/>
            <a:ext cx="8641259" cy="346247"/>
          </a:xfrm>
          <a:prstGeom prst="rect">
            <a:avLst/>
          </a:prstGeom>
          <a:noFill/>
        </p:spPr>
        <p:txBody>
          <a:bodyPr wrap="square" lIns="68579" tIns="34289" rIns="68579" bIns="34289" rtlCol="0">
            <a:spAutoFit/>
          </a:bodyPr>
          <a:lstStyle>
            <a:defPPr>
              <a:defRPr lang="ru-RU"/>
            </a:defPPr>
            <a:lvl1pPr>
              <a:defRPr sz="4000">
                <a:latin typeface="Century" panose="02040604050505020304" pitchFamily="18" charset="0"/>
              </a:defRPr>
            </a:lvl1pPr>
          </a:lstStyle>
          <a:p>
            <a:pPr algn="ctr"/>
            <a:r>
              <a:rPr lang="ru-RU" sz="1800" dirty="0" smtClean="0">
                <a:latin typeface="Grtsk Tera" pitchFamily="2" charset="0"/>
              </a:rPr>
              <a:t>Доклад банка России об упрощении процедуры эмиссии</a:t>
            </a:r>
            <a:endParaRPr lang="ru-RU" sz="1800" dirty="0">
              <a:latin typeface="Grtsk Tera" pitchFamily="2" charset="0"/>
            </a:endParaRPr>
          </a:p>
        </p:txBody>
      </p:sp>
      <p:sp>
        <p:nvSpPr>
          <p:cNvPr id="4" name="TextBox 3"/>
          <p:cNvSpPr txBox="1"/>
          <p:nvPr/>
        </p:nvSpPr>
        <p:spPr>
          <a:xfrm>
            <a:off x="376401" y="685752"/>
            <a:ext cx="7807150" cy="1754324"/>
          </a:xfrm>
          <a:prstGeom prst="rect">
            <a:avLst/>
          </a:prstGeom>
          <a:noFill/>
          <a:ln>
            <a:solidFill>
              <a:schemeClr val="accent1"/>
            </a:solidFill>
          </a:ln>
        </p:spPr>
        <p:txBody>
          <a:bodyPr wrap="square" lIns="91438" tIns="45719" rIns="91438" bIns="45719" rtlCol="0">
            <a:spAutoFit/>
          </a:bodyPr>
          <a:lstStyle/>
          <a:p>
            <a:pPr marL="171446" indent="-171446" algn="just">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В феврале 2026 года Банк России представил доклад для общественного обсуждения</a:t>
            </a:r>
            <a:r>
              <a:rPr lang="ru-RU" altLang="ru-RU" sz="1200" dirty="0" smtClean="0">
                <a:solidFill>
                  <a:srgbClr val="000000"/>
                </a:solidFill>
                <a:latin typeface="Suisse Int'l" panose="020B0504000000000000" pitchFamily="34" charset="-78"/>
                <a:cs typeface="Suisse Int'l" panose="020B0504000000000000" pitchFamily="34" charset="-78"/>
              </a:rPr>
              <a:t>, лейтмотивом которого являлся тезис о необходимости упрощения процедуры эмиссии, в частности, предлагалась в ряде случаев отмена регистрационных процедур.</a:t>
            </a:r>
            <a:endParaRPr lang="ru-RU" sz="1200" b="1" dirty="0">
              <a:solidFill>
                <a:srgbClr val="000000"/>
              </a:solidFill>
              <a:latin typeface="Suisse Int'l" panose="020B0504000000000000" pitchFamily="34" charset="-78"/>
              <a:cs typeface="Suisse Int'l" panose="020B0504000000000000" pitchFamily="34" charset="-78"/>
            </a:endParaRP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По мнению </a:t>
            </a:r>
            <a:r>
              <a:rPr lang="ru-RU" sz="1200" b="1" dirty="0">
                <a:solidFill>
                  <a:srgbClr val="000000"/>
                </a:solidFill>
                <a:latin typeface="Suisse Int'l" panose="020B0504000000000000" pitchFamily="34" charset="-78"/>
                <a:cs typeface="Suisse Int'l" panose="020B0504000000000000" pitchFamily="34" charset="-78"/>
              </a:rPr>
              <a:t>Банка России, «Такой подход облегчит выход компаний на рынок капитала, снизит их издержки и сроки выпуска ценных </a:t>
            </a:r>
            <a:r>
              <a:rPr lang="ru-RU" sz="1200" b="1" dirty="0" smtClean="0">
                <a:solidFill>
                  <a:srgbClr val="000000"/>
                </a:solidFill>
                <a:latin typeface="Suisse Int'l" panose="020B0504000000000000" pitchFamily="34" charset="-78"/>
                <a:cs typeface="Suisse Int'l" panose="020B0504000000000000" pitchFamily="34" charset="-78"/>
              </a:rPr>
              <a:t>бумаг»</a:t>
            </a:r>
            <a:endParaRPr lang="ru-RU" sz="1200" dirty="0">
              <a:solidFill>
                <a:srgbClr val="000000"/>
              </a:solidFill>
              <a:latin typeface="Suisse Int'l" panose="020B0504000000000000" pitchFamily="34" charset="-78"/>
              <a:cs typeface="Suisse Int'l" panose="020B0504000000000000" pitchFamily="34" charset="-78"/>
            </a:endParaRPr>
          </a:p>
          <a:p>
            <a:pPr marL="171446" indent="-171446" algn="just" defTabSz="914273">
              <a:spcAft>
                <a:spcPts val="600"/>
              </a:spcAft>
              <a:buBlip>
                <a:blip r:embed="rId2"/>
              </a:buBlip>
            </a:pPr>
            <a:r>
              <a:rPr lang="ru-RU" b="1" dirty="0" smtClean="0">
                <a:solidFill>
                  <a:srgbClr val="FF0000"/>
                </a:solidFill>
                <a:latin typeface="Suisse Int'l" panose="020B0504000000000000" pitchFamily="34" charset="-78"/>
                <a:cs typeface="Suisse Int'l" panose="020B0504000000000000" pitchFamily="34" charset="-78"/>
              </a:rPr>
              <a:t>!!!</a:t>
            </a:r>
            <a:r>
              <a:rPr lang="ru-RU" sz="1200" b="1" dirty="0" smtClean="0">
                <a:solidFill>
                  <a:srgbClr val="000000"/>
                </a:solidFill>
                <a:latin typeface="Suisse Int'l" panose="020B0504000000000000" pitchFamily="34" charset="-78"/>
                <a:cs typeface="Suisse Int'l" panose="020B0504000000000000" pitchFamily="34" charset="-78"/>
              </a:rPr>
              <a:t> Отметим, что сама по себе процедура регистрации предполагает анализ планируемой процедуры эмиссии с точки зрения соблюдения в рамках этой процедуры требований законодательства о рынке ценных бумаг, соблюдения прав инвесторов и акционеров. </a:t>
            </a:r>
            <a:endParaRPr lang="ru-RU" sz="1200" b="1" dirty="0">
              <a:latin typeface="Suisse Int'l" panose="020B0504000000000000" pitchFamily="34" charset="-78"/>
              <a:cs typeface="Suisse Int'l" panose="020B0504000000000000" pitchFamily="34" charset="-78"/>
            </a:endParaRPr>
          </a:p>
        </p:txBody>
      </p:sp>
    </p:spTree>
    <p:extLst>
      <p:ext uri="{BB962C8B-B14F-4D97-AF65-F5344CB8AC3E}">
        <p14:creationId xmlns:p14="http://schemas.microsoft.com/office/powerpoint/2010/main" val="31394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62F6-BD06-7DA1-E52B-A7F68B27639A}"/>
              </a:ext>
            </a:extLst>
          </p:cNvPr>
          <p:cNvSpPr txBox="1"/>
          <p:nvPr/>
        </p:nvSpPr>
        <p:spPr>
          <a:xfrm>
            <a:off x="251527" y="339505"/>
            <a:ext cx="8641259" cy="623246"/>
          </a:xfrm>
          <a:prstGeom prst="rect">
            <a:avLst/>
          </a:prstGeom>
          <a:noFill/>
        </p:spPr>
        <p:txBody>
          <a:bodyPr wrap="square" lIns="68579" tIns="34289" rIns="68579" bIns="34289" rtlCol="0">
            <a:spAutoFit/>
          </a:bodyPr>
          <a:lstStyle>
            <a:defPPr>
              <a:defRPr lang="ru-RU"/>
            </a:defPPr>
            <a:lvl1pPr>
              <a:defRPr sz="4000">
                <a:latin typeface="Century" panose="02040604050505020304" pitchFamily="18" charset="0"/>
              </a:defRPr>
            </a:lvl1pPr>
          </a:lstStyle>
          <a:p>
            <a:pPr algn="ctr"/>
            <a:r>
              <a:rPr lang="ru-RU" sz="1800" dirty="0" smtClean="0">
                <a:latin typeface="Grtsk Tera" pitchFamily="2" charset="0"/>
              </a:rPr>
              <a:t>Предложение №1: исключить необходимость регистрации выпусков «простых» облигаций</a:t>
            </a:r>
            <a:endParaRPr lang="ru-RU" sz="1800" dirty="0">
              <a:latin typeface="Grtsk Tera" pitchFamily="2" charset="0"/>
            </a:endParaRPr>
          </a:p>
        </p:txBody>
      </p:sp>
      <p:sp>
        <p:nvSpPr>
          <p:cNvPr id="4" name="TextBox 3"/>
          <p:cNvSpPr txBox="1"/>
          <p:nvPr/>
        </p:nvSpPr>
        <p:spPr>
          <a:xfrm>
            <a:off x="376401" y="1034408"/>
            <a:ext cx="7807150" cy="3754872"/>
          </a:xfrm>
          <a:prstGeom prst="rect">
            <a:avLst/>
          </a:prstGeom>
          <a:noFill/>
          <a:ln>
            <a:solidFill>
              <a:schemeClr val="accent1"/>
            </a:solidFill>
          </a:ln>
        </p:spPr>
        <p:txBody>
          <a:bodyPr wrap="square" lIns="91438" tIns="45719" rIns="91438" bIns="45719" rtlCol="0">
            <a:spAutoFit/>
          </a:bodyPr>
          <a:lstStyle/>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Что предлагает Банк России: </a:t>
            </a:r>
            <a:r>
              <a:rPr lang="ru-RU" sz="1200" dirty="0" smtClean="0">
                <a:solidFill>
                  <a:srgbClr val="000000"/>
                </a:solidFill>
                <a:latin typeface="Suisse Int'l" panose="020B0504000000000000" pitchFamily="34" charset="-78"/>
                <a:cs typeface="Suisse Int'l" panose="020B0504000000000000" pitchFamily="34" charset="-78"/>
              </a:rPr>
              <a:t>исключить </a:t>
            </a:r>
            <a:r>
              <a:rPr lang="ru-RU" sz="1200" dirty="0">
                <a:solidFill>
                  <a:srgbClr val="000000"/>
                </a:solidFill>
                <a:latin typeface="Suisse Int'l" panose="020B0504000000000000" pitchFamily="34" charset="-78"/>
                <a:cs typeface="Suisse Int'l" panose="020B0504000000000000" pitchFamily="34" charset="-78"/>
              </a:rPr>
              <a:t>необходимость регистрации выпусков простых облигаций, а также проспектов таких облигаций в случае, если сумма денежных средств, привлекаемых эмитентом (за исключением кредитных организаций) путем размещения облигаций одного или нескольких выпусков, не превышает 3 млрд рублей в год. В настоящее время пороговое значение для регистрации выпуска ценных бумаг без проспекта для эмитентов, не являющихся кредитными организациями, составляет 1 млрд рублей в год, а для кредитных организаций – 4 млрд рублей в год. При этом сохраняется требование о составлении проспекта и его раскрытии неограниченному кругу лиц. В отношении облигаций, обращающихся на организованных торгах, контроль будет осуществляться биржей в рамках проверки соблюдения критериев допуска</a:t>
            </a:r>
            <a:r>
              <a:rPr lang="ru-RU" sz="1200" dirty="0" smtClean="0">
                <a:solidFill>
                  <a:srgbClr val="000000"/>
                </a:solidFill>
                <a:latin typeface="Suisse Int'l" panose="020B0504000000000000" pitchFamily="34" charset="-78"/>
                <a:cs typeface="Suisse Int'l" panose="020B0504000000000000" pitchFamily="34" charset="-78"/>
              </a:rPr>
              <a:t>.</a:t>
            </a: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Последствия </a:t>
            </a:r>
            <a:r>
              <a:rPr lang="ru-RU" sz="1200" b="1" dirty="0">
                <a:solidFill>
                  <a:srgbClr val="000000"/>
                </a:solidFill>
                <a:latin typeface="Suisse Int'l" panose="020B0504000000000000" pitchFamily="34" charset="-78"/>
                <a:cs typeface="Suisse Int'l" panose="020B0504000000000000" pitchFamily="34" charset="-78"/>
              </a:rPr>
              <a:t>этой </a:t>
            </a:r>
            <a:r>
              <a:rPr lang="ru-RU" sz="1200" b="1" dirty="0" smtClean="0">
                <a:solidFill>
                  <a:srgbClr val="000000"/>
                </a:solidFill>
                <a:latin typeface="Suisse Int'l" panose="020B0504000000000000" pitchFamily="34" charset="-78"/>
                <a:cs typeface="Suisse Int'l" panose="020B0504000000000000" pitchFamily="34" charset="-78"/>
              </a:rPr>
              <a:t>инициативы: </a:t>
            </a:r>
            <a:r>
              <a:rPr lang="ru-RU" sz="1200" dirty="0">
                <a:solidFill>
                  <a:srgbClr val="000000"/>
                </a:solidFill>
                <a:latin typeface="Suisse Int'l" panose="020B0504000000000000" pitchFamily="34" charset="-78"/>
                <a:cs typeface="Suisse Int'l" panose="020B0504000000000000" pitchFamily="34" charset="-78"/>
              </a:rPr>
              <a:t>Необходимо учесть, что при отказе от регистрации возникают существенные риски у инвесторов, так как единственным доступным в этой ситуации средством защиты прав будет обращение в суд. При этом существующая сейчас судебная система в массе своей слабо подготовлена к разрешению споров между инвесторами и эмитентами</a:t>
            </a:r>
            <a:r>
              <a:rPr lang="ru-RU" sz="1200" dirty="0" smtClean="0">
                <a:solidFill>
                  <a:srgbClr val="000000"/>
                </a:solidFill>
                <a:latin typeface="Suisse Int'l" panose="020B0504000000000000" pitchFamily="34" charset="-78"/>
                <a:cs typeface="Suisse Int'l" panose="020B0504000000000000" pitchFamily="34" charset="-78"/>
              </a:rPr>
              <a:t>.</a:t>
            </a: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Что на самом деле можно было бы сделать: увеличить пороговый объём выпуска облигаций без регистрации проспектов в 2-3 раза и сократить объём информации, который в решении о выпуске таких облигаций раскрывается в отношении </a:t>
            </a:r>
            <a:r>
              <a:rPr lang="ru-RU" sz="1200" b="1" dirty="0" err="1" smtClean="0">
                <a:solidFill>
                  <a:srgbClr val="000000"/>
                </a:solidFill>
                <a:latin typeface="Suisse Int'l" panose="020B0504000000000000" pitchFamily="34" charset="-78"/>
                <a:cs typeface="Suisse Int'l" panose="020B0504000000000000" pitchFamily="34" charset="-78"/>
              </a:rPr>
              <a:t>обеспечителя</a:t>
            </a:r>
            <a:r>
              <a:rPr lang="ru-RU" sz="1200" b="1" dirty="0" smtClean="0">
                <a:solidFill>
                  <a:srgbClr val="000000"/>
                </a:solidFill>
                <a:latin typeface="Suisse Int'l" panose="020B0504000000000000" pitchFamily="34" charset="-78"/>
                <a:cs typeface="Suisse Int'l" panose="020B0504000000000000" pitchFamily="34" charset="-78"/>
              </a:rPr>
              <a:t> (сейчас это = объём проспекта, хотя по самой компании проспекта нет).</a:t>
            </a:r>
            <a:r>
              <a:rPr lang="ru-RU" sz="1200" b="1" dirty="0" smtClean="0">
                <a:solidFill>
                  <a:srgbClr val="FF0000"/>
                </a:solidFill>
                <a:latin typeface="Suisse Int'l" panose="020B0504000000000000" pitchFamily="34" charset="-78"/>
                <a:cs typeface="Suisse Int'l" panose="020B0504000000000000" pitchFamily="34" charset="-78"/>
              </a:rPr>
              <a:t> !! </a:t>
            </a:r>
            <a:r>
              <a:rPr lang="ru-RU" sz="1200" b="1" dirty="0" smtClean="0">
                <a:solidFill>
                  <a:srgbClr val="000000"/>
                </a:solidFill>
                <a:latin typeface="Suisse Int'l" panose="020B0504000000000000" pitchFamily="34" charset="-78"/>
                <a:cs typeface="Suisse Int'l" panose="020B0504000000000000" pitchFamily="34" charset="-78"/>
              </a:rPr>
              <a:t>Оставить процедуру регистрации </a:t>
            </a:r>
            <a:r>
              <a:rPr lang="ru-RU" sz="1200" b="1" dirty="0" smtClean="0">
                <a:solidFill>
                  <a:srgbClr val="FF0000"/>
                </a:solidFill>
                <a:latin typeface="Suisse Int'l" panose="020B0504000000000000" pitchFamily="34" charset="-78"/>
                <a:cs typeface="Suisse Int'l" panose="020B0504000000000000" pitchFamily="34" charset="-78"/>
              </a:rPr>
              <a:t>!!</a:t>
            </a:r>
          </a:p>
        </p:txBody>
      </p:sp>
    </p:spTree>
    <p:extLst>
      <p:ext uri="{BB962C8B-B14F-4D97-AF65-F5344CB8AC3E}">
        <p14:creationId xmlns:p14="http://schemas.microsoft.com/office/powerpoint/2010/main" val="3044009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62F6-BD06-7DA1-E52B-A7F68B27639A}"/>
              </a:ext>
            </a:extLst>
          </p:cNvPr>
          <p:cNvSpPr txBox="1"/>
          <p:nvPr/>
        </p:nvSpPr>
        <p:spPr>
          <a:xfrm>
            <a:off x="251527" y="339505"/>
            <a:ext cx="8641259" cy="900244"/>
          </a:xfrm>
          <a:prstGeom prst="rect">
            <a:avLst/>
          </a:prstGeom>
          <a:noFill/>
        </p:spPr>
        <p:txBody>
          <a:bodyPr wrap="square" lIns="68579" tIns="34289" rIns="68579" bIns="34289" rtlCol="0">
            <a:spAutoFit/>
          </a:bodyPr>
          <a:lstStyle>
            <a:defPPr>
              <a:defRPr lang="ru-RU"/>
            </a:defPPr>
            <a:lvl1pPr>
              <a:defRPr sz="4000">
                <a:latin typeface="Century" panose="02040604050505020304" pitchFamily="18" charset="0"/>
              </a:defRPr>
            </a:lvl1pPr>
          </a:lstStyle>
          <a:p>
            <a:pPr algn="ctr"/>
            <a:r>
              <a:rPr lang="ru-RU" sz="1800" dirty="0" smtClean="0">
                <a:latin typeface="Grtsk Tera" pitchFamily="2" charset="0"/>
              </a:rPr>
              <a:t>Предложение №</a:t>
            </a:r>
            <a:r>
              <a:rPr lang="ru-RU" sz="1800" dirty="0">
                <a:latin typeface="Grtsk Tera" pitchFamily="2" charset="0"/>
              </a:rPr>
              <a:t>2:  О</a:t>
            </a:r>
            <a:r>
              <a:rPr lang="ru-RU" sz="1800" dirty="0" smtClean="0">
                <a:latin typeface="Grtsk Tera" pitchFamily="2" charset="0"/>
              </a:rPr>
              <a:t>тказаться </a:t>
            </a:r>
            <a:r>
              <a:rPr lang="ru-RU" sz="1800" dirty="0">
                <a:latin typeface="Grtsk Tera" pitchFamily="2" charset="0"/>
              </a:rPr>
              <a:t>от регистрации выпусков акций (в том числе в процессе реорганизации общества) непубличных акционерных обществ с числом акционеров менее 50</a:t>
            </a:r>
            <a:endParaRPr lang="ru-RU" sz="1800" dirty="0">
              <a:latin typeface="Grtsk Tera" pitchFamily="2" charset="0"/>
            </a:endParaRPr>
          </a:p>
        </p:txBody>
      </p:sp>
      <p:sp>
        <p:nvSpPr>
          <p:cNvPr id="4" name="TextBox 3"/>
          <p:cNvSpPr txBox="1"/>
          <p:nvPr/>
        </p:nvSpPr>
        <p:spPr>
          <a:xfrm>
            <a:off x="501391" y="1402799"/>
            <a:ext cx="7807150" cy="3462484"/>
          </a:xfrm>
          <a:prstGeom prst="rect">
            <a:avLst/>
          </a:prstGeom>
          <a:noFill/>
          <a:ln>
            <a:solidFill>
              <a:schemeClr val="accent1"/>
            </a:solidFill>
          </a:ln>
        </p:spPr>
        <p:txBody>
          <a:bodyPr wrap="square" lIns="91438" tIns="45719" rIns="91438" bIns="45719" rtlCol="0">
            <a:spAutoFit/>
          </a:bodyPr>
          <a:lstStyle/>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Что предлагает Банк России: </a:t>
            </a:r>
            <a:r>
              <a:rPr lang="ru-RU" sz="1200" dirty="0" smtClean="0">
                <a:solidFill>
                  <a:srgbClr val="000000"/>
                </a:solidFill>
                <a:latin typeface="Suisse Int'l" panose="020B0504000000000000" pitchFamily="34" charset="-78"/>
                <a:cs typeface="Suisse Int'l" panose="020B0504000000000000" pitchFamily="34" charset="-78"/>
              </a:rPr>
              <a:t>отказаться от регистрации выпусков акций (в том числе в процессе реорганизации общества) непубличных акционерных обществ с числом акционеров менее 50, если по итогам размещения ценных бумаг в обществе будет также менее 50 акционеров. При этом данная упрощенная процедура эмиссии акций не будет распространяться на следующие акции: •	акции кредитных организаций и </a:t>
            </a:r>
            <a:r>
              <a:rPr lang="ru-RU" sz="1200" dirty="0" err="1" smtClean="0">
                <a:solidFill>
                  <a:srgbClr val="000000"/>
                </a:solidFill>
                <a:latin typeface="Suisse Int'l" panose="020B0504000000000000" pitchFamily="34" charset="-78"/>
                <a:cs typeface="Suisse Int'l" panose="020B0504000000000000" pitchFamily="34" charset="-78"/>
              </a:rPr>
              <a:t>некредитных</a:t>
            </a:r>
            <a:r>
              <a:rPr lang="ru-RU" sz="1200" dirty="0" smtClean="0">
                <a:solidFill>
                  <a:srgbClr val="000000"/>
                </a:solidFill>
                <a:latin typeface="Suisse Int'l" panose="020B0504000000000000" pitchFamily="34" charset="-78"/>
                <a:cs typeface="Suisse Int'l" panose="020B0504000000000000" pitchFamily="34" charset="-78"/>
              </a:rPr>
              <a:t> финансовых организаций; •	акции непубличных акционерных обществ, размещаемые путем закрытой подписки с использованием инвестиционной платформы; •	акции, регистрация выпуска которых предусмотрена иными федеральными законами.</a:t>
            </a: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Неофициальный комментарий данной инициативы от Дмитрия </a:t>
            </a:r>
            <a:r>
              <a:rPr lang="ru-RU" sz="1200" b="1" dirty="0" err="1" smtClean="0">
                <a:solidFill>
                  <a:srgbClr val="000000"/>
                </a:solidFill>
                <a:latin typeface="Suisse Int'l" panose="020B0504000000000000" pitchFamily="34" charset="-78"/>
                <a:cs typeface="Suisse Int'l" panose="020B0504000000000000" pitchFamily="34" charset="-78"/>
              </a:rPr>
              <a:t>Оленькова</a:t>
            </a:r>
            <a:r>
              <a:rPr lang="ru-RU" sz="1200" b="1" dirty="0" smtClean="0">
                <a:solidFill>
                  <a:srgbClr val="000000"/>
                </a:solidFill>
                <a:latin typeface="Suisse Int'l" panose="020B0504000000000000" pitchFamily="34" charset="-78"/>
                <a:cs typeface="Suisse Int'l" panose="020B0504000000000000" pitchFamily="34" charset="-78"/>
              </a:rPr>
              <a:t>: </a:t>
            </a:r>
            <a:r>
              <a:rPr lang="ru-RU" sz="1200" dirty="0" smtClean="0">
                <a:solidFill>
                  <a:srgbClr val="FF0000"/>
                </a:solidFill>
                <a:latin typeface="Suisse Int'l" panose="020B0504000000000000" pitchFamily="34" charset="-78"/>
                <a:cs typeface="Suisse Int'l" panose="020B0504000000000000" pitchFamily="34" charset="-78"/>
              </a:rPr>
              <a:t>Ну, привет, 90-е!</a:t>
            </a:r>
          </a:p>
          <a:p>
            <a:pPr marL="171446" indent="-171446" algn="just" defTabSz="914273">
              <a:spcAft>
                <a:spcPts val="600"/>
              </a:spcAft>
              <a:buBlip>
                <a:blip r:embed="rId2"/>
              </a:buBlip>
            </a:pPr>
            <a:r>
              <a:rPr lang="ru-RU" sz="1200" dirty="0">
                <a:latin typeface="Suisse Int'l" panose="020B0504000000000000" pitchFamily="34" charset="-78"/>
                <a:cs typeface="Suisse Int'l" panose="020B0504000000000000" pitchFamily="34" charset="-78"/>
              </a:rPr>
              <a:t>Подход, предполагающий отказ от регистрации выпусков ценных </a:t>
            </a:r>
            <a:r>
              <a:rPr lang="ru-RU" sz="1200" dirty="0" smtClean="0">
                <a:latin typeface="Suisse Int'l" panose="020B0504000000000000" pitchFamily="34" charset="-78"/>
                <a:cs typeface="Suisse Int'l" panose="020B0504000000000000" pitchFamily="34" charset="-78"/>
              </a:rPr>
              <a:t>бумаг, в целом </a:t>
            </a:r>
            <a:r>
              <a:rPr lang="ru-RU" sz="1200" b="1" dirty="0">
                <a:latin typeface="Suisse Int'l" panose="020B0504000000000000" pitchFamily="34" charset="-78"/>
                <a:cs typeface="Suisse Int'l" panose="020B0504000000000000" pitchFamily="34" charset="-78"/>
              </a:rPr>
              <a:t>не </a:t>
            </a:r>
            <a:r>
              <a:rPr lang="ru-RU" sz="1200" b="1" dirty="0" smtClean="0">
                <a:latin typeface="Suisse Int'l" panose="020B0504000000000000" pitchFamily="34" charset="-78"/>
                <a:cs typeface="Suisse Int'l" panose="020B0504000000000000" pitchFamily="34" charset="-78"/>
              </a:rPr>
              <a:t>поддерживается, </a:t>
            </a:r>
            <a:r>
              <a:rPr lang="ru-RU" sz="1200" dirty="0">
                <a:latin typeface="Suisse Int'l" panose="020B0504000000000000" pitchFamily="34" charset="-78"/>
                <a:cs typeface="Suisse Int'l" panose="020B0504000000000000" pitchFamily="34" charset="-78"/>
              </a:rPr>
              <a:t>в связи с возникновением существенных рисков у инвесторов, так как единственным доступным в этой ситуации средством защиты прав будет обращение в суд. При этом существующая сейчас судебная система в массе своей слабо подготовлена к разрешению споров между инвесторами и эмитентами</a:t>
            </a:r>
            <a:r>
              <a:rPr lang="ru-RU" sz="1200" dirty="0" smtClean="0">
                <a:latin typeface="Suisse Int'l" panose="020B0504000000000000" pitchFamily="34" charset="-78"/>
                <a:cs typeface="Suisse Int'l" panose="020B0504000000000000" pitchFamily="34" charset="-78"/>
              </a:rPr>
              <a:t>.</a:t>
            </a:r>
          </a:p>
          <a:p>
            <a:pPr marL="171446" indent="-171446" algn="just" defTabSz="914273">
              <a:spcAft>
                <a:spcPts val="600"/>
              </a:spcAft>
              <a:buBlip>
                <a:blip r:embed="rId2"/>
              </a:buBlip>
            </a:pPr>
            <a:r>
              <a:rPr lang="ru-RU" sz="1200" b="1" dirty="0">
                <a:latin typeface="Suisse Int'l" panose="020B0504000000000000" pitchFamily="34" charset="-78"/>
                <a:cs typeface="Suisse Int'l" panose="020B0504000000000000" pitchFamily="34" charset="-78"/>
              </a:rPr>
              <a:t>Что на самом деле можно было бы сделать: </a:t>
            </a:r>
            <a:r>
              <a:rPr lang="ru-RU" sz="1200" dirty="0">
                <a:latin typeface="Suisse Int'l" panose="020B0504000000000000" pitchFamily="34" charset="-78"/>
                <a:cs typeface="Suisse Int'l" panose="020B0504000000000000" pitchFamily="34" charset="-78"/>
              </a:rPr>
              <a:t>Можно было бы в целях упрощения эмиссионных процедур передать функции по регистрации таких выпусков на уровень реестродержателей.</a:t>
            </a:r>
            <a:endParaRPr lang="ru-RU" sz="1200" dirty="0">
              <a:latin typeface="Suisse Int'l" panose="020B0504000000000000" pitchFamily="34" charset="-78"/>
              <a:cs typeface="Suisse Int'l" panose="020B0504000000000000" pitchFamily="34" charset="-78"/>
            </a:endParaRPr>
          </a:p>
        </p:txBody>
      </p:sp>
    </p:spTree>
    <p:extLst>
      <p:ext uri="{BB962C8B-B14F-4D97-AF65-F5344CB8AC3E}">
        <p14:creationId xmlns:p14="http://schemas.microsoft.com/office/powerpoint/2010/main" val="306552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62F6-BD06-7DA1-E52B-A7F68B27639A}"/>
              </a:ext>
            </a:extLst>
          </p:cNvPr>
          <p:cNvSpPr txBox="1"/>
          <p:nvPr/>
        </p:nvSpPr>
        <p:spPr>
          <a:xfrm>
            <a:off x="231792" y="339505"/>
            <a:ext cx="8641259" cy="346247"/>
          </a:xfrm>
          <a:prstGeom prst="rect">
            <a:avLst/>
          </a:prstGeom>
          <a:noFill/>
        </p:spPr>
        <p:txBody>
          <a:bodyPr wrap="square" lIns="68579" tIns="34289" rIns="68579" bIns="34289" rtlCol="0">
            <a:spAutoFit/>
          </a:bodyPr>
          <a:lstStyle>
            <a:defPPr>
              <a:defRPr lang="ru-RU"/>
            </a:defPPr>
            <a:lvl1pPr>
              <a:defRPr sz="4000">
                <a:latin typeface="Century" panose="02040604050505020304" pitchFamily="18" charset="0"/>
              </a:defRPr>
            </a:lvl1pPr>
          </a:lstStyle>
          <a:p>
            <a:pPr algn="ctr"/>
            <a:r>
              <a:rPr lang="ru-RU" altLang="ru-RU" sz="1800" dirty="0" smtClean="0">
                <a:latin typeface="Grtsk Tera" pitchFamily="2" charset="0"/>
              </a:rPr>
              <a:t>Предложение №3 – сокращение сроков действия преимущественного права</a:t>
            </a:r>
            <a:endParaRPr lang="ru-RU" sz="1800" dirty="0">
              <a:latin typeface="Grtsk Tera" pitchFamily="2" charset="0"/>
            </a:endParaRPr>
          </a:p>
        </p:txBody>
      </p:sp>
      <p:sp>
        <p:nvSpPr>
          <p:cNvPr id="4" name="TextBox 3"/>
          <p:cNvSpPr txBox="1"/>
          <p:nvPr/>
        </p:nvSpPr>
        <p:spPr>
          <a:xfrm>
            <a:off x="376401" y="685752"/>
            <a:ext cx="7807150" cy="2908486"/>
          </a:xfrm>
          <a:prstGeom prst="rect">
            <a:avLst/>
          </a:prstGeom>
          <a:noFill/>
          <a:ln>
            <a:solidFill>
              <a:schemeClr val="accent1"/>
            </a:solidFill>
          </a:ln>
        </p:spPr>
        <p:txBody>
          <a:bodyPr wrap="square" lIns="91438" tIns="45719" rIns="91438" bIns="45719" rtlCol="0">
            <a:spAutoFit/>
          </a:bodyPr>
          <a:lstStyle/>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Что предлагает Банк России</a:t>
            </a:r>
            <a:r>
              <a:rPr lang="ru-RU" sz="1200" dirty="0" smtClean="0">
                <a:solidFill>
                  <a:srgbClr val="000000"/>
                </a:solidFill>
                <a:latin typeface="Suisse Int'l" panose="020B0504000000000000" pitchFamily="34" charset="-78"/>
                <a:cs typeface="Suisse Int'l" panose="020B0504000000000000" pitchFamily="34" charset="-78"/>
              </a:rPr>
              <a:t>: </a:t>
            </a:r>
            <a:r>
              <a:rPr lang="ru-RU" sz="1200" dirty="0">
                <a:solidFill>
                  <a:srgbClr val="000000"/>
                </a:solidFill>
                <a:latin typeface="Suisse Int'l" panose="020B0504000000000000" pitchFamily="34" charset="-78"/>
                <a:cs typeface="Suisse Int'l" panose="020B0504000000000000" pitchFamily="34" charset="-78"/>
              </a:rPr>
              <a:t>Банк России предлагает установить срок реализации преимущественного права по единому правилу до 15 рабочих дней при условии надлежащего уведомления лиц о возникновении у них такого права, а также раскрытия </a:t>
            </a:r>
            <a:r>
              <a:rPr lang="ru-RU" sz="1200" b="1" dirty="0">
                <a:solidFill>
                  <a:srgbClr val="000000"/>
                </a:solidFill>
                <a:latin typeface="Suisse Int'l" panose="020B0504000000000000" pitchFamily="34" charset="-78"/>
                <a:cs typeface="Suisse Int'l" panose="020B0504000000000000" pitchFamily="34" charset="-78"/>
              </a:rPr>
              <a:t>информации в установленном </a:t>
            </a:r>
            <a:r>
              <a:rPr lang="ru-RU" sz="1200" b="1" dirty="0" smtClean="0">
                <a:solidFill>
                  <a:srgbClr val="000000"/>
                </a:solidFill>
                <a:latin typeface="Suisse Int'l" panose="020B0504000000000000" pitchFamily="34" charset="-78"/>
                <a:cs typeface="Suisse Int'l" panose="020B0504000000000000" pitchFamily="34" charset="-78"/>
              </a:rPr>
              <a:t>порядке</a:t>
            </a: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Хорошо это </a:t>
            </a:r>
            <a:r>
              <a:rPr lang="ru-RU" sz="1200" b="1" dirty="0">
                <a:solidFill>
                  <a:srgbClr val="000000"/>
                </a:solidFill>
                <a:latin typeface="Suisse Int'l" panose="020B0504000000000000" pitchFamily="34" charset="-78"/>
                <a:cs typeface="Suisse Int'l" panose="020B0504000000000000" pitchFamily="34" charset="-78"/>
              </a:rPr>
              <a:t>или плохо ? </a:t>
            </a:r>
            <a:r>
              <a:rPr lang="ru-RU" sz="1200" dirty="0" smtClean="0">
                <a:solidFill>
                  <a:srgbClr val="000000"/>
                </a:solidFill>
                <a:latin typeface="Suisse Int'l" panose="020B0504000000000000" pitchFamily="34" charset="-78"/>
                <a:cs typeface="Suisse Int'l" panose="020B0504000000000000" pitchFamily="34" charset="-78"/>
              </a:rPr>
              <a:t>Да, при </a:t>
            </a:r>
            <a:r>
              <a:rPr lang="ru-RU" sz="1200" dirty="0">
                <a:solidFill>
                  <a:srgbClr val="000000"/>
                </a:solidFill>
                <a:latin typeface="Suisse Int'l" panose="020B0504000000000000" pitchFamily="34" charset="-78"/>
                <a:cs typeface="Suisse Int'l" panose="020B0504000000000000" pitchFamily="34" charset="-78"/>
              </a:rPr>
              <a:t>условии обязательного раскрытия информации в том же порядке, в котором раскрываются сообщения о существенных фактах.</a:t>
            </a:r>
          </a:p>
          <a:p>
            <a:pPr marL="171446" indent="-171446" algn="just" defTabSz="914273">
              <a:spcAft>
                <a:spcPts val="600"/>
              </a:spcAft>
              <a:buBlip>
                <a:blip r:embed="rId2"/>
              </a:buBlip>
            </a:pPr>
            <a:r>
              <a:rPr lang="ru-RU" sz="1200" dirty="0">
                <a:solidFill>
                  <a:srgbClr val="000000"/>
                </a:solidFill>
                <a:latin typeface="Suisse Int'l" panose="020B0504000000000000" pitchFamily="34" charset="-78"/>
                <a:cs typeface="Suisse Int'l" panose="020B0504000000000000" pitchFamily="34" charset="-78"/>
              </a:rPr>
              <a:t>Также целесообразно, для случаев биржевого IPO предоставить эмитенту право подведения итогов осуществления преимущественного права на следующий день, после окончания срока действия преимущественного права приобретения акций при условии, что ни одно заявление подано не было</a:t>
            </a:r>
            <a:r>
              <a:rPr lang="ru-RU" sz="1200" dirty="0" smtClean="0">
                <a:solidFill>
                  <a:srgbClr val="000000"/>
                </a:solidFill>
                <a:latin typeface="Suisse Int'l" panose="020B0504000000000000" pitchFamily="34" charset="-78"/>
                <a:cs typeface="Suisse Int'l" panose="020B0504000000000000" pitchFamily="34" charset="-78"/>
              </a:rPr>
              <a:t>.</a:t>
            </a: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Какие проблемы с осуществлением преимущественного права не отражены в докладе? </a:t>
            </a:r>
            <a:r>
              <a:rPr lang="ru-RU" sz="1200" dirty="0" smtClean="0">
                <a:solidFill>
                  <a:srgbClr val="000000"/>
                </a:solidFill>
                <a:latin typeface="Suisse Int'l" panose="020B0504000000000000" pitchFamily="34" charset="-78"/>
                <a:cs typeface="Suisse Int'l" panose="020B0504000000000000" pitchFamily="34" charset="-78"/>
              </a:rPr>
              <a:t>В непубличных АО нормами Устава это право сейчас можно «обойти». Уже были ситуации, когда закрытые подписки в непубличных АО (</a:t>
            </a:r>
            <a:r>
              <a:rPr lang="ru-RU" sz="1200" b="1" dirty="0" smtClean="0">
                <a:solidFill>
                  <a:srgbClr val="FF0000"/>
                </a:solidFill>
                <a:latin typeface="Suisse Int'l" panose="020B0504000000000000" pitchFamily="34" charset="-78"/>
                <a:cs typeface="Suisse Int'l" panose="020B0504000000000000" pitchFamily="34" charset="-78"/>
              </a:rPr>
              <a:t>опять!</a:t>
            </a:r>
            <a:r>
              <a:rPr lang="ru-RU" sz="1200" dirty="0" smtClean="0">
                <a:latin typeface="Suisse Int'l" panose="020B0504000000000000" pitchFamily="34" charset="-78"/>
                <a:cs typeface="Suisse Int'l" panose="020B0504000000000000" pitchFamily="34" charset="-78"/>
              </a:rPr>
              <a:t>)</a:t>
            </a:r>
            <a:r>
              <a:rPr lang="ru-RU" sz="1200" b="1" dirty="0" smtClean="0">
                <a:solidFill>
                  <a:srgbClr val="FF0000"/>
                </a:solidFill>
                <a:latin typeface="Suisse Int'l" panose="020B0504000000000000" pitchFamily="34" charset="-78"/>
                <a:cs typeface="Suisse Int'l" panose="020B0504000000000000" pitchFamily="34" charset="-78"/>
              </a:rPr>
              <a:t> </a:t>
            </a:r>
            <a:r>
              <a:rPr lang="ru-RU" sz="1200" dirty="0" smtClean="0">
                <a:solidFill>
                  <a:srgbClr val="000000"/>
                </a:solidFill>
                <a:latin typeface="Suisse Int'l" panose="020B0504000000000000" pitchFamily="34" charset="-78"/>
                <a:cs typeface="Suisse Int'l" panose="020B0504000000000000" pitchFamily="34" charset="-78"/>
              </a:rPr>
              <a:t>использовались для размывания доли достаточно крупных </a:t>
            </a:r>
            <a:r>
              <a:rPr lang="ru-RU" sz="1200" dirty="0" err="1" smtClean="0">
                <a:solidFill>
                  <a:srgbClr val="000000"/>
                </a:solidFill>
                <a:latin typeface="Suisse Int'l" panose="020B0504000000000000" pitchFamily="34" charset="-78"/>
                <a:cs typeface="Suisse Int'l" panose="020B0504000000000000" pitchFamily="34" charset="-78"/>
              </a:rPr>
              <a:t>миноритариев</a:t>
            </a:r>
            <a:r>
              <a:rPr lang="ru-RU" sz="1200" dirty="0" smtClean="0">
                <a:solidFill>
                  <a:srgbClr val="000000"/>
                </a:solidFill>
                <a:latin typeface="Suisse Int'l" panose="020B0504000000000000" pitchFamily="34" charset="-78"/>
                <a:cs typeface="Suisse Int'l" panose="020B0504000000000000" pitchFamily="34" charset="-78"/>
              </a:rPr>
              <a:t>.</a:t>
            </a:r>
            <a:endParaRPr lang="ru-RU" sz="1200" b="1" dirty="0">
              <a:solidFill>
                <a:srgbClr val="000000"/>
              </a:solidFill>
              <a:latin typeface="Suisse Int'l" panose="020B0504000000000000" pitchFamily="34" charset="-78"/>
              <a:cs typeface="Suisse Int'l" panose="020B0504000000000000" pitchFamily="34" charset="-78"/>
            </a:endParaRPr>
          </a:p>
        </p:txBody>
      </p:sp>
    </p:spTree>
    <p:extLst>
      <p:ext uri="{BB962C8B-B14F-4D97-AF65-F5344CB8AC3E}">
        <p14:creationId xmlns:p14="http://schemas.microsoft.com/office/powerpoint/2010/main" val="3079096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62F6-BD06-7DA1-E52B-A7F68B27639A}"/>
              </a:ext>
            </a:extLst>
          </p:cNvPr>
          <p:cNvSpPr txBox="1"/>
          <p:nvPr/>
        </p:nvSpPr>
        <p:spPr>
          <a:xfrm>
            <a:off x="113381" y="339505"/>
            <a:ext cx="8641259" cy="623246"/>
          </a:xfrm>
          <a:prstGeom prst="rect">
            <a:avLst/>
          </a:prstGeom>
          <a:noFill/>
        </p:spPr>
        <p:txBody>
          <a:bodyPr wrap="square" lIns="68579" tIns="34289" rIns="68579" bIns="34289" rtlCol="0">
            <a:spAutoFit/>
          </a:bodyPr>
          <a:lstStyle>
            <a:defPPr>
              <a:defRPr lang="ru-RU"/>
            </a:defPPr>
            <a:lvl1pPr>
              <a:defRPr sz="4000">
                <a:latin typeface="Century" panose="02040604050505020304" pitchFamily="18" charset="0"/>
              </a:defRPr>
            </a:lvl1pPr>
          </a:lstStyle>
          <a:p>
            <a:pPr algn="ctr"/>
            <a:r>
              <a:rPr lang="ru-RU" altLang="ru-RU" sz="1800" dirty="0" smtClean="0">
                <a:latin typeface="Grtsk Tera" pitchFamily="2" charset="0"/>
              </a:rPr>
              <a:t>Предложение №4 – отказаться в ряде случаев от регистрации решений о выпуске</a:t>
            </a:r>
            <a:endParaRPr lang="ru-RU" sz="1800" dirty="0">
              <a:latin typeface="Grtsk Tera" pitchFamily="2" charset="0"/>
            </a:endParaRPr>
          </a:p>
        </p:txBody>
      </p:sp>
      <p:sp>
        <p:nvSpPr>
          <p:cNvPr id="4" name="TextBox 3"/>
          <p:cNvSpPr txBox="1"/>
          <p:nvPr/>
        </p:nvSpPr>
        <p:spPr>
          <a:xfrm>
            <a:off x="369822" y="962751"/>
            <a:ext cx="7807150" cy="4278092"/>
          </a:xfrm>
          <a:prstGeom prst="rect">
            <a:avLst/>
          </a:prstGeom>
          <a:noFill/>
          <a:ln>
            <a:solidFill>
              <a:schemeClr val="accent1"/>
            </a:solidFill>
          </a:ln>
        </p:spPr>
        <p:txBody>
          <a:bodyPr wrap="square" lIns="91438" tIns="45719" rIns="91438" bIns="45719" rtlCol="0">
            <a:spAutoFit/>
          </a:bodyPr>
          <a:lstStyle/>
          <a:p>
            <a:pPr marL="171446" indent="-171446" algn="just" defTabSz="914273">
              <a:spcAft>
                <a:spcPts val="600"/>
              </a:spcAft>
              <a:buBlip>
                <a:blip r:embed="rId2"/>
              </a:buBlip>
            </a:pPr>
            <a:r>
              <a:rPr lang="ru-RU" sz="1200" b="1" dirty="0">
                <a:solidFill>
                  <a:srgbClr val="000000"/>
                </a:solidFill>
                <a:latin typeface="Suisse Int'l" panose="020B0504000000000000" pitchFamily="34" charset="-78"/>
                <a:cs typeface="Suisse Int'l" panose="020B0504000000000000" pitchFamily="34" charset="-78"/>
              </a:rPr>
              <a:t>Что предлагает Банк России: </a:t>
            </a:r>
            <a:r>
              <a:rPr lang="ru-RU" sz="1200" dirty="0">
                <a:solidFill>
                  <a:srgbClr val="000000"/>
                </a:solidFill>
                <a:latin typeface="Suisse Int'l" panose="020B0504000000000000" pitchFamily="34" charset="-78"/>
                <a:cs typeface="Suisse Int'l" panose="020B0504000000000000" pitchFamily="34" charset="-78"/>
              </a:rPr>
              <a:t>предусмотреть в регулировании, что в случаях, когда эмитент облигаций должен составлять проспект облигаций, составление и регистрация решения о выпуске облигаций не требуются. В этом случае права владельцев облигаций соответствующего выпуска будут содержаться в проспекте облигаций. В отношении акций предусматривается отказ от необходимости решения о выпуске, поскольку права акционеров должны быть закреплены в уставе акционерного общества. Условия размещения конкретного выпуска акций должны быть определены в решении о размещении акций, а также в документе, содержащем условия размещения ценных бумаг (проспекте акций). Это позволит сократить количество регистрируемых документов</a:t>
            </a:r>
            <a:r>
              <a:rPr lang="ru-RU" sz="1200" dirty="0" smtClean="0">
                <a:solidFill>
                  <a:srgbClr val="000000"/>
                </a:solidFill>
                <a:latin typeface="Suisse Int'l" panose="020B0504000000000000" pitchFamily="34" charset="-78"/>
                <a:cs typeface="Suisse Int'l" panose="020B0504000000000000" pitchFamily="34" charset="-78"/>
              </a:rPr>
              <a:t>.</a:t>
            </a:r>
          </a:p>
          <a:p>
            <a:pPr marL="171446" indent="-171446" algn="just" defTabSz="914273">
              <a:spcAft>
                <a:spcPts val="600"/>
              </a:spcAft>
              <a:buBlip>
                <a:blip r:embed="rId2"/>
              </a:buBlip>
            </a:pPr>
            <a:r>
              <a:rPr lang="ru-RU" sz="1200" dirty="0" smtClean="0">
                <a:solidFill>
                  <a:srgbClr val="000000"/>
                </a:solidFill>
                <a:latin typeface="Suisse Int'l" panose="020B0504000000000000" pitchFamily="34" charset="-78"/>
                <a:cs typeface="Suisse Int'l" panose="020B0504000000000000" pitchFamily="34" charset="-78"/>
              </a:rPr>
              <a:t>К </a:t>
            </a:r>
            <a:r>
              <a:rPr lang="ru-RU" sz="1200" dirty="0">
                <a:solidFill>
                  <a:srgbClr val="000000"/>
                </a:solidFill>
                <a:latin typeface="Suisse Int'l" panose="020B0504000000000000" pitchFamily="34" charset="-78"/>
                <a:cs typeface="Suisse Int'l" panose="020B0504000000000000" pitchFamily="34" charset="-78"/>
              </a:rPr>
              <a:t>чему приведёт? В отношении выпусков облигаций считаем </a:t>
            </a:r>
            <a:r>
              <a:rPr lang="ru-RU" sz="1200" dirty="0" smtClean="0">
                <a:solidFill>
                  <a:srgbClr val="000000"/>
                </a:solidFill>
                <a:latin typeface="Suisse Int'l" panose="020B0504000000000000" pitchFamily="34" charset="-78"/>
                <a:cs typeface="Suisse Int'l" panose="020B0504000000000000" pitchFamily="34" charset="-78"/>
              </a:rPr>
              <a:t>такое предложение эффективным. Что </a:t>
            </a:r>
            <a:r>
              <a:rPr lang="ru-RU" sz="1200" dirty="0">
                <a:solidFill>
                  <a:srgbClr val="000000"/>
                </a:solidFill>
                <a:latin typeface="Suisse Int'l" panose="020B0504000000000000" pitchFamily="34" charset="-78"/>
                <a:cs typeface="Suisse Int'l" panose="020B0504000000000000" pitchFamily="34" charset="-78"/>
              </a:rPr>
              <a:t>касается акций,  действующим законодательством предусмотрено общее закрепление прав акционеров в уставе (п. 2 ст. 31 ФЗ и ст. 32 «Об акционерных обществах»), а также может закрепляться в решении о выпуске акций (</a:t>
            </a:r>
            <a:r>
              <a:rPr lang="ru-RU" sz="1200" dirty="0" err="1">
                <a:solidFill>
                  <a:srgbClr val="000000"/>
                </a:solidFill>
                <a:latin typeface="Suisse Int'l" panose="020B0504000000000000" pitchFamily="34" charset="-78"/>
                <a:cs typeface="Suisse Int'l" panose="020B0504000000000000" pitchFamily="34" charset="-78"/>
              </a:rPr>
              <a:t>абз</a:t>
            </a:r>
            <a:r>
              <a:rPr lang="ru-RU" sz="1200" dirty="0">
                <a:solidFill>
                  <a:srgbClr val="000000"/>
                </a:solidFill>
                <a:latin typeface="Suisse Int'l" panose="020B0504000000000000" pitchFamily="34" charset="-78"/>
                <a:cs typeface="Suisse Int'l" panose="020B0504000000000000" pitchFamily="34" charset="-78"/>
              </a:rPr>
              <a:t>. 2 п. 1 ст. 142 ГК РФ), однако, чаще всего, конкретные правомочия (право избираться в органы управления, получать информацию о деятельности общества, отчуждать акции и т.п.) содержатся в разных положениях устава. </a:t>
            </a:r>
            <a:endParaRPr lang="ru-RU" sz="1200" dirty="0" smtClean="0">
              <a:solidFill>
                <a:srgbClr val="000000"/>
              </a:solidFill>
              <a:latin typeface="Suisse Int'l" panose="020B0504000000000000" pitchFamily="34" charset="-78"/>
              <a:cs typeface="Suisse Int'l" panose="020B0504000000000000" pitchFamily="34" charset="-78"/>
            </a:endParaRPr>
          </a:p>
          <a:p>
            <a:pPr marL="171446" indent="-171446" algn="just" defTabSz="914273">
              <a:spcAft>
                <a:spcPts val="600"/>
              </a:spcAft>
              <a:buBlip>
                <a:blip r:embed="rId2"/>
              </a:buBlip>
            </a:pPr>
            <a:r>
              <a:rPr lang="ru-RU" sz="1200" dirty="0" smtClean="0">
                <a:solidFill>
                  <a:srgbClr val="000000"/>
                </a:solidFill>
                <a:latin typeface="Suisse Int'l" panose="020B0504000000000000" pitchFamily="34" charset="-78"/>
                <a:cs typeface="Suisse Int'l" panose="020B0504000000000000" pitchFamily="34" charset="-78"/>
              </a:rPr>
              <a:t>Если </a:t>
            </a:r>
            <a:r>
              <a:rPr lang="ru-RU" sz="1200" dirty="0">
                <a:solidFill>
                  <a:srgbClr val="000000"/>
                </a:solidFill>
                <a:latin typeface="Suisse Int'l" panose="020B0504000000000000" pitchFamily="34" charset="-78"/>
                <a:cs typeface="Suisse Int'l" panose="020B0504000000000000" pitchFamily="34" charset="-78"/>
              </a:rPr>
              <a:t>для обыкновенных акций это не является существенным препятствием, то </a:t>
            </a:r>
            <a:r>
              <a:rPr lang="ru-RU" sz="1200" b="1" dirty="0">
                <a:solidFill>
                  <a:srgbClr val="000000"/>
                </a:solidFill>
                <a:latin typeface="Suisse Int'l" panose="020B0504000000000000" pitchFamily="34" charset="-78"/>
                <a:cs typeface="Suisse Int'l" panose="020B0504000000000000" pitchFamily="34" charset="-78"/>
              </a:rPr>
              <a:t>для привилегированных акций зарегистрированное решение о выпуске является ключевым документом, который позволяет сразу определить права акционера</a:t>
            </a:r>
            <a:r>
              <a:rPr lang="ru-RU" sz="1200" b="1" dirty="0" smtClean="0">
                <a:solidFill>
                  <a:srgbClr val="000000"/>
                </a:solidFill>
                <a:latin typeface="Suisse Int'l" panose="020B0504000000000000" pitchFamily="34" charset="-78"/>
                <a:cs typeface="Suisse Int'l" panose="020B0504000000000000" pitchFamily="34" charset="-78"/>
              </a:rPr>
              <a:t>.</a:t>
            </a: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(Об этом писал НАУФОР в отзыве на доклад)</a:t>
            </a:r>
            <a:endParaRPr lang="ru-RU" sz="1200" b="1" dirty="0">
              <a:solidFill>
                <a:srgbClr val="000000"/>
              </a:solidFill>
              <a:latin typeface="Suisse Int'l" panose="020B0504000000000000" pitchFamily="34" charset="-78"/>
              <a:cs typeface="Suisse Int'l" panose="020B0504000000000000" pitchFamily="34" charset="-78"/>
            </a:endParaRPr>
          </a:p>
          <a:p>
            <a:pPr marL="171446" indent="-171446" algn="just" defTabSz="914273">
              <a:spcAft>
                <a:spcPts val="600"/>
              </a:spcAft>
              <a:buBlip>
                <a:blip r:embed="rId2"/>
              </a:buBlip>
            </a:pPr>
            <a:endParaRPr lang="ru-RU" sz="1200" dirty="0" smtClean="0">
              <a:solidFill>
                <a:srgbClr val="000000"/>
              </a:solidFill>
              <a:latin typeface="Suisse Int'l" panose="020B0504000000000000" pitchFamily="34" charset="-78"/>
              <a:cs typeface="Suisse Int'l" panose="020B0504000000000000" pitchFamily="34" charset="-78"/>
            </a:endParaRPr>
          </a:p>
        </p:txBody>
      </p:sp>
    </p:spTree>
    <p:extLst>
      <p:ext uri="{BB962C8B-B14F-4D97-AF65-F5344CB8AC3E}">
        <p14:creationId xmlns:p14="http://schemas.microsoft.com/office/powerpoint/2010/main" val="16963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62F6-BD06-7DA1-E52B-A7F68B27639A}"/>
              </a:ext>
            </a:extLst>
          </p:cNvPr>
          <p:cNvSpPr txBox="1"/>
          <p:nvPr/>
        </p:nvSpPr>
        <p:spPr>
          <a:xfrm>
            <a:off x="113381" y="339505"/>
            <a:ext cx="8641259" cy="623246"/>
          </a:xfrm>
          <a:prstGeom prst="rect">
            <a:avLst/>
          </a:prstGeom>
          <a:noFill/>
        </p:spPr>
        <p:txBody>
          <a:bodyPr wrap="square" lIns="68579" tIns="34289" rIns="68579" bIns="34289" rtlCol="0">
            <a:spAutoFit/>
          </a:bodyPr>
          <a:lstStyle>
            <a:defPPr>
              <a:defRPr lang="ru-RU"/>
            </a:defPPr>
            <a:lvl1pPr>
              <a:defRPr sz="4000">
                <a:latin typeface="Century" panose="02040604050505020304" pitchFamily="18" charset="0"/>
              </a:defRPr>
            </a:lvl1pPr>
          </a:lstStyle>
          <a:p>
            <a:pPr algn="ctr"/>
            <a:r>
              <a:rPr lang="ru-RU" altLang="ru-RU" sz="1800" dirty="0" smtClean="0">
                <a:latin typeface="Grtsk Tera" pitchFamily="2" charset="0"/>
              </a:rPr>
              <a:t>Предложение №4 – а как действительно можно было бы упростить регулирование?</a:t>
            </a:r>
            <a:endParaRPr lang="ru-RU" sz="1800" dirty="0">
              <a:latin typeface="Grtsk Tera" pitchFamily="2" charset="0"/>
            </a:endParaRPr>
          </a:p>
        </p:txBody>
      </p:sp>
      <p:sp>
        <p:nvSpPr>
          <p:cNvPr id="4" name="TextBox 3"/>
          <p:cNvSpPr txBox="1"/>
          <p:nvPr/>
        </p:nvSpPr>
        <p:spPr>
          <a:xfrm>
            <a:off x="369822" y="962751"/>
            <a:ext cx="7807150" cy="2092879"/>
          </a:xfrm>
          <a:prstGeom prst="rect">
            <a:avLst/>
          </a:prstGeom>
          <a:noFill/>
          <a:ln>
            <a:solidFill>
              <a:schemeClr val="accent1"/>
            </a:solidFill>
          </a:ln>
        </p:spPr>
        <p:txBody>
          <a:bodyPr wrap="square" lIns="91438" tIns="45719" rIns="91438" bIns="45719" rtlCol="0">
            <a:spAutoFit/>
          </a:bodyPr>
          <a:lstStyle/>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Проблема: </a:t>
            </a:r>
            <a:r>
              <a:rPr lang="ru-RU" sz="1200" dirty="0" smtClean="0">
                <a:solidFill>
                  <a:srgbClr val="000000"/>
                </a:solidFill>
                <a:latin typeface="Suisse Int'l" panose="020B0504000000000000" pitchFamily="34" charset="-78"/>
                <a:cs typeface="Suisse Int'l" panose="020B0504000000000000" pitchFamily="34" charset="-78"/>
              </a:rPr>
              <a:t>в п. 12 ст.22 ФЗ О РЦБ закреплено требование повторно регистрировать проспект ценных бумаг по истечении одного года с даты регистрации первичного проспекта. Мотивировалось введение данной нормы тем, что за год информация об эмитенте в проспекте сильно устареет, и надо бы её обновить.</a:t>
            </a: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Ошибочный тезис! </a:t>
            </a:r>
            <a:r>
              <a:rPr lang="ru-RU" sz="1200" dirty="0" smtClean="0">
                <a:solidFill>
                  <a:srgbClr val="000000"/>
                </a:solidFill>
                <a:latin typeface="Suisse Int'l" panose="020B0504000000000000" pitchFamily="34" charset="-78"/>
                <a:cs typeface="Suisse Int'l" panose="020B0504000000000000" pitchFamily="34" charset="-78"/>
              </a:rPr>
              <a:t>Как минимум после начала размещения ценных бумаг, в отношении которых зарегистрирован проспект, эмитент начинает раскрывать отчёты и </a:t>
            </a:r>
            <a:r>
              <a:rPr lang="ru-RU" sz="1200" dirty="0" err="1" smtClean="0">
                <a:solidFill>
                  <a:srgbClr val="000000"/>
                </a:solidFill>
                <a:latin typeface="Suisse Int'l" panose="020B0504000000000000" pitchFamily="34" charset="-78"/>
                <a:cs typeface="Suisse Int'l" panose="020B0504000000000000" pitchFamily="34" charset="-78"/>
              </a:rPr>
              <a:t>сущфакты</a:t>
            </a:r>
            <a:r>
              <a:rPr lang="ru-RU" sz="1200" dirty="0" smtClean="0">
                <a:solidFill>
                  <a:srgbClr val="000000"/>
                </a:solidFill>
                <a:latin typeface="Suisse Int'l" panose="020B0504000000000000" pitchFamily="34" charset="-78"/>
                <a:cs typeface="Suisse Int'l" panose="020B0504000000000000" pitchFamily="34" charset="-78"/>
              </a:rPr>
              <a:t>, то есть проблемы отсутствия у потенциальных инвесторов информации попросту нет.</a:t>
            </a:r>
            <a:endParaRPr lang="ru-RU" sz="1200" b="1" dirty="0" smtClean="0">
              <a:solidFill>
                <a:srgbClr val="000000"/>
              </a:solidFill>
              <a:latin typeface="Suisse Int'l" panose="020B0504000000000000" pitchFamily="34" charset="-78"/>
              <a:cs typeface="Suisse Int'l" panose="020B0504000000000000" pitchFamily="34" charset="-78"/>
            </a:endParaRPr>
          </a:p>
          <a:p>
            <a:pPr marL="171446" indent="-171446" algn="just" defTabSz="914273">
              <a:spcAft>
                <a:spcPts val="600"/>
              </a:spcAft>
              <a:buBlip>
                <a:blip r:embed="rId2"/>
              </a:buBlip>
            </a:pPr>
            <a:r>
              <a:rPr lang="ru-RU" sz="1200" b="1" dirty="0" smtClean="0">
                <a:solidFill>
                  <a:srgbClr val="000000"/>
                </a:solidFill>
                <a:latin typeface="Suisse Int'l" panose="020B0504000000000000" pitchFamily="34" charset="-78"/>
                <a:cs typeface="Suisse Int'l" panose="020B0504000000000000" pitchFamily="34" charset="-78"/>
              </a:rPr>
              <a:t>Вывод: </a:t>
            </a:r>
            <a:r>
              <a:rPr lang="ru-RU" sz="1200" dirty="0" smtClean="0">
                <a:solidFill>
                  <a:srgbClr val="000000"/>
                </a:solidFill>
                <a:latin typeface="Suisse Int'l" panose="020B0504000000000000" pitchFamily="34" charset="-78"/>
                <a:cs typeface="Suisse Int'l" panose="020B0504000000000000" pitchFamily="34" charset="-78"/>
              </a:rPr>
              <a:t>следует </a:t>
            </a:r>
            <a:r>
              <a:rPr lang="ru-RU" sz="1200" dirty="0">
                <a:solidFill>
                  <a:srgbClr val="000000"/>
                </a:solidFill>
                <a:latin typeface="Suisse Int'l" panose="020B0504000000000000" pitchFamily="34" charset="-78"/>
                <a:cs typeface="Suisse Int'l" panose="020B0504000000000000" pitchFamily="34" charset="-78"/>
              </a:rPr>
              <a:t>отменить требование регистрировать проспект повторно по истечении одного года с даты регистрации первичного проспекта (п.12 ст.22 ФЗ о РЦБ) для эмитентов, обязанных раскрывать информацию в соответствии со ст. 30 ФЗ о </a:t>
            </a:r>
            <a:r>
              <a:rPr lang="ru-RU" sz="1200" dirty="0" smtClean="0">
                <a:solidFill>
                  <a:srgbClr val="000000"/>
                </a:solidFill>
                <a:latin typeface="Suisse Int'l" panose="020B0504000000000000" pitchFamily="34" charset="-78"/>
                <a:cs typeface="Suisse Int'l" panose="020B0504000000000000" pitchFamily="34" charset="-78"/>
              </a:rPr>
              <a:t>РЦБ</a:t>
            </a:r>
          </a:p>
        </p:txBody>
      </p:sp>
    </p:spTree>
    <p:extLst>
      <p:ext uri="{BB962C8B-B14F-4D97-AF65-F5344CB8AC3E}">
        <p14:creationId xmlns:p14="http://schemas.microsoft.com/office/powerpoint/2010/main" val="1779249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ick\Downloads\moscow_city_cr-1282.jpg"/>
          <p:cNvPicPr>
            <a:picLocks noChangeAspect="1" noChangeArrowheads="1"/>
          </p:cNvPicPr>
          <p:nvPr/>
        </p:nvPicPr>
        <p:blipFill rotWithShape="1">
          <a:blip r:embed="rId2"/>
          <a:srcRect l="35729" b="7963"/>
          <a:stretch/>
        </p:blipFill>
        <p:spPr bwMode="auto">
          <a:xfrm>
            <a:off x="3029448" y="421346"/>
            <a:ext cx="6114552" cy="4722154"/>
          </a:xfrm>
          <a:prstGeom prst="rect">
            <a:avLst/>
          </a:prstGeom>
          <a:noFill/>
        </p:spPr>
      </p:pic>
      <p:sp>
        <p:nvSpPr>
          <p:cNvPr id="3" name="Текст 2">
            <a:extLst>
              <a:ext uri="{FF2B5EF4-FFF2-40B4-BE49-F238E27FC236}">
                <a16:creationId xmlns:a16="http://schemas.microsoft.com/office/drawing/2014/main" id="{1D22C679-097B-C6E9-9BC2-DD6A6FFFE9C8}"/>
              </a:ext>
            </a:extLst>
          </p:cNvPr>
          <p:cNvSpPr>
            <a:spLocks noGrp="1"/>
          </p:cNvSpPr>
          <p:nvPr>
            <p:ph type="body" sz="quarter" idx="10"/>
          </p:nvPr>
        </p:nvSpPr>
        <p:spPr>
          <a:xfrm>
            <a:off x="3133724" y="-39504"/>
            <a:ext cx="5759056" cy="457514"/>
          </a:xfrm>
        </p:spPr>
        <p:txBody>
          <a:bodyPr/>
          <a:lstStyle/>
          <a:p>
            <a:r>
              <a:rPr lang="ru-RU" sz="3000" dirty="0" smtClean="0"/>
              <a:t>Москва</a:t>
            </a:r>
            <a:endParaRPr lang="ru-RU" sz="3000" dirty="0"/>
          </a:p>
        </p:txBody>
      </p:sp>
      <p:sp>
        <p:nvSpPr>
          <p:cNvPr id="6" name="Текст 5">
            <a:extLst>
              <a:ext uri="{FF2B5EF4-FFF2-40B4-BE49-F238E27FC236}">
                <a16:creationId xmlns:a16="http://schemas.microsoft.com/office/drawing/2014/main" id="{6D080940-AF8E-41DA-A799-F1962966DD2D}"/>
              </a:ext>
            </a:extLst>
          </p:cNvPr>
          <p:cNvSpPr>
            <a:spLocks noGrp="1"/>
          </p:cNvSpPr>
          <p:nvPr>
            <p:ph type="body" sz="quarter" idx="15"/>
          </p:nvPr>
        </p:nvSpPr>
        <p:spPr>
          <a:xfrm>
            <a:off x="33622" y="418010"/>
            <a:ext cx="2970609" cy="711994"/>
          </a:xfrm>
        </p:spPr>
        <p:txBody>
          <a:bodyPr/>
          <a:lstStyle/>
          <a:p>
            <a:r>
              <a:rPr lang="ru-RU" sz="2100" dirty="0"/>
              <a:t>БЛАГОДАРИМ</a:t>
            </a:r>
          </a:p>
          <a:p>
            <a:r>
              <a:rPr lang="ru-RU" sz="2100" dirty="0"/>
              <a:t>ЗА ВНИМАНИЕ</a:t>
            </a:r>
          </a:p>
        </p:txBody>
      </p:sp>
      <p:sp>
        <p:nvSpPr>
          <p:cNvPr id="7" name="Прямоугольник 6">
            <a:extLst>
              <a:ext uri="{FF2B5EF4-FFF2-40B4-BE49-F238E27FC236}">
                <a16:creationId xmlns:a16="http://schemas.microsoft.com/office/drawing/2014/main" id="{8434E03D-CADD-4665-AEA3-D7FFC66F27C9}"/>
              </a:ext>
            </a:extLst>
          </p:cNvPr>
          <p:cNvSpPr/>
          <p:nvPr/>
        </p:nvSpPr>
        <p:spPr>
          <a:xfrm>
            <a:off x="0" y="1130004"/>
            <a:ext cx="3125319" cy="1938976"/>
          </a:xfrm>
          <a:prstGeom prst="rect">
            <a:avLst/>
          </a:prstGeom>
          <a:solidFill>
            <a:srgbClr val="FFFFFF">
              <a:alpha val="40000"/>
            </a:srgbClr>
          </a:solidFill>
        </p:spPr>
        <p:txBody>
          <a:bodyPr wrap="square" lIns="91425" tIns="45712" rIns="91425" bIns="45712">
            <a:spAutoFit/>
          </a:bodyPr>
          <a:lstStyle/>
          <a:p>
            <a:r>
              <a:rPr lang="ru-RU" sz="1200" b="1" dirty="0" smtClean="0">
                <a:latin typeface="Suisse Intl"/>
                <a:cs typeface="Arial" panose="020B0604020202020204" pitchFamily="34" charset="0"/>
              </a:rPr>
              <a:t>ДМИТРИЙ ОЛЕНЬКОВ</a:t>
            </a:r>
            <a:endParaRPr lang="ru-RU" sz="1200" b="1" dirty="0">
              <a:latin typeface="Suisse Intl"/>
              <a:cs typeface="Arial" panose="020B0604020202020204" pitchFamily="34" charset="0"/>
            </a:endParaRPr>
          </a:p>
          <a:p>
            <a:r>
              <a:rPr lang="ru-RU" sz="1200" dirty="0" smtClean="0">
                <a:latin typeface="Suisse Intl"/>
                <a:cs typeface="Arial" panose="020B0604020202020204" pitchFamily="34" charset="0"/>
              </a:rPr>
              <a:t>Заместитель директора </a:t>
            </a:r>
            <a:r>
              <a:rPr lang="ru-RU" sz="1200" dirty="0">
                <a:latin typeface="Suisse Intl"/>
                <a:cs typeface="Arial" panose="020B0604020202020204" pitchFamily="34" charset="0"/>
              </a:rPr>
              <a:t>Департамента листинга </a:t>
            </a:r>
            <a:r>
              <a:rPr lang="ru-RU" sz="1200" dirty="0" smtClean="0">
                <a:latin typeface="Suisse Intl"/>
                <a:cs typeface="Arial" panose="020B0604020202020204" pitchFamily="34" charset="0"/>
              </a:rPr>
              <a:t>и </a:t>
            </a:r>
            <a:r>
              <a:rPr lang="ru-RU" sz="1200" dirty="0">
                <a:latin typeface="Suisse Intl"/>
                <a:cs typeface="Arial" panose="020B0604020202020204" pitchFamily="34" charset="0"/>
              </a:rPr>
              <a:t>первичного рынка, </a:t>
            </a:r>
          </a:p>
          <a:p>
            <a:r>
              <a:rPr lang="ru-RU" sz="1200" dirty="0">
                <a:latin typeface="Suisse Intl"/>
                <a:cs typeface="Arial" panose="020B0604020202020204" pitchFamily="34" charset="0"/>
              </a:rPr>
              <a:t>ПАО «СПБ Биржа»</a:t>
            </a:r>
          </a:p>
          <a:p>
            <a:r>
              <a:rPr lang="ru-RU" sz="1200" dirty="0">
                <a:latin typeface="Suisse Intl"/>
                <a:cs typeface="Arial" panose="020B0604020202020204" pitchFamily="34" charset="0"/>
              </a:rPr>
              <a:t>123112, г. Москва, 1-й </a:t>
            </a:r>
          </a:p>
          <a:p>
            <a:r>
              <a:rPr lang="ru-RU" sz="1200" dirty="0">
                <a:latin typeface="Suisse Intl"/>
                <a:cs typeface="Arial" panose="020B0604020202020204" pitchFamily="34" charset="0"/>
              </a:rPr>
              <a:t>Красногвардейский </a:t>
            </a:r>
            <a:r>
              <a:rPr lang="ru-RU" sz="1200" dirty="0" err="1">
                <a:latin typeface="Suisse Intl"/>
                <a:cs typeface="Arial" panose="020B0604020202020204" pitchFamily="34" charset="0"/>
              </a:rPr>
              <a:t>пр</a:t>
            </a:r>
            <a:r>
              <a:rPr lang="ru-RU" sz="1200" dirty="0">
                <a:latin typeface="Suisse Intl"/>
                <a:cs typeface="Arial" panose="020B0604020202020204" pitchFamily="34" charset="0"/>
              </a:rPr>
              <a:t>-д, д.15 </a:t>
            </a:r>
            <a:endParaRPr lang="ru-RU" sz="1200" dirty="0" smtClean="0">
              <a:latin typeface="Suisse Intl"/>
              <a:cs typeface="Arial" panose="020B0604020202020204" pitchFamily="34" charset="0"/>
            </a:endParaRPr>
          </a:p>
          <a:p>
            <a:r>
              <a:rPr lang="ru-RU" sz="1200" dirty="0" smtClean="0">
                <a:latin typeface="Suisse Intl"/>
              </a:rPr>
              <a:t>+</a:t>
            </a:r>
            <a:r>
              <a:rPr lang="ru-RU" sz="1200" dirty="0">
                <a:latin typeface="Suisse Intl"/>
              </a:rPr>
              <a:t>7 (</a:t>
            </a:r>
            <a:r>
              <a:rPr lang="ru-RU" sz="1200" dirty="0" smtClean="0">
                <a:latin typeface="Suisse Intl"/>
              </a:rPr>
              <a:t>916) 444-33-35</a:t>
            </a:r>
            <a:endParaRPr lang="ru-RU" sz="1200" dirty="0">
              <a:latin typeface="Suisse Intl"/>
            </a:endParaRPr>
          </a:p>
          <a:p>
            <a:r>
              <a:rPr lang="en-US" sz="1200" u="sng" dirty="0" smtClean="0">
                <a:solidFill>
                  <a:srgbClr val="333399"/>
                </a:solidFill>
                <a:latin typeface="Suisse Intl"/>
                <a:hlinkClick r:id="rId3"/>
              </a:rPr>
              <a:t>d.olenkov@spbexchange.ru</a:t>
            </a:r>
            <a:endParaRPr lang="ru-RU" sz="1200" u="sng" dirty="0">
              <a:solidFill>
                <a:srgbClr val="333399"/>
              </a:solidFill>
              <a:latin typeface="Suisse Intl"/>
            </a:endParaRPr>
          </a:p>
          <a:p>
            <a:r>
              <a:rPr lang="en-US" sz="1200" u="sng" dirty="0" smtClean="0">
                <a:solidFill>
                  <a:srgbClr val="333399"/>
                </a:solidFill>
                <a:latin typeface="Suisse Intl"/>
                <a:hlinkClick r:id="rId4"/>
              </a:rPr>
              <a:t>spbexchange.ru</a:t>
            </a:r>
            <a:endParaRPr lang="ru-RU" sz="1200" u="sng" dirty="0" smtClean="0">
              <a:solidFill>
                <a:srgbClr val="333399"/>
              </a:solidFill>
              <a:latin typeface="Suisse Intl"/>
            </a:endParaRPr>
          </a:p>
          <a:p>
            <a:r>
              <a:rPr lang="en-US" sz="1200" dirty="0">
                <a:solidFill>
                  <a:srgbClr val="333399"/>
                </a:solidFill>
                <a:latin typeface="Suisse Intl"/>
              </a:rPr>
              <a:t>https://t.me/olenkov_d</a:t>
            </a:r>
            <a:endParaRPr lang="ru-RU" sz="1200" dirty="0">
              <a:solidFill>
                <a:srgbClr val="333399"/>
              </a:solidFill>
              <a:latin typeface="Suisse Intl"/>
            </a:endParaRPr>
          </a:p>
        </p:txBody>
      </p:sp>
      <p:pic>
        <p:nvPicPr>
          <p:cNvPr id="2" name="Рисунок 1"/>
          <p:cNvPicPr>
            <a:picLocks noChangeAspect="1"/>
          </p:cNvPicPr>
          <p:nvPr/>
        </p:nvPicPr>
        <p:blipFill>
          <a:blip r:embed="rId5"/>
          <a:stretch>
            <a:fillRect/>
          </a:stretch>
        </p:blipFill>
        <p:spPr>
          <a:xfrm>
            <a:off x="682694" y="3023605"/>
            <a:ext cx="1919225" cy="2119895"/>
          </a:xfrm>
          <a:prstGeom prst="rect">
            <a:avLst/>
          </a:prstGeom>
        </p:spPr>
      </p:pic>
    </p:spTree>
    <p:extLst>
      <p:ext uri="{BB962C8B-B14F-4D97-AF65-F5344CB8AC3E}">
        <p14:creationId xmlns:p14="http://schemas.microsoft.com/office/powerpoint/2010/main" val="933807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01. Обложки Рус / Eng">
  <a:themeElements>
    <a:clrScheme name="СПБ БИРЖА">
      <a:dk1>
        <a:srgbClr val="000000"/>
      </a:dk1>
      <a:lt1>
        <a:srgbClr val="FFFFFF"/>
      </a:lt1>
      <a:dk2>
        <a:srgbClr val="FF8261"/>
      </a:dk2>
      <a:lt2>
        <a:srgbClr val="E2E2E2"/>
      </a:lt2>
      <a:accent1>
        <a:srgbClr val="FF8261"/>
      </a:accent1>
      <a:accent2>
        <a:srgbClr val="AAAAAA"/>
      </a:accent2>
      <a:accent3>
        <a:srgbClr val="F2F2F2"/>
      </a:accent3>
      <a:accent4>
        <a:srgbClr val="FFD5CA"/>
      </a:accent4>
      <a:accent5>
        <a:srgbClr val="E2E2E2"/>
      </a:accent5>
      <a:accent6>
        <a:srgbClr val="7C7C7C"/>
      </a:accent6>
      <a:hlink>
        <a:srgbClr val="FF8261"/>
      </a:hlink>
      <a:folHlink>
        <a:srgbClr val="FF826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3. Основные слайды _ Рус">
  <a:themeElements>
    <a:clrScheme name="СПБ БИРЖА">
      <a:dk1>
        <a:srgbClr val="000000"/>
      </a:dk1>
      <a:lt1>
        <a:srgbClr val="FFFFFF"/>
      </a:lt1>
      <a:dk2>
        <a:srgbClr val="FF8261"/>
      </a:dk2>
      <a:lt2>
        <a:srgbClr val="E2E2E2"/>
      </a:lt2>
      <a:accent1>
        <a:srgbClr val="FF8261"/>
      </a:accent1>
      <a:accent2>
        <a:srgbClr val="AAAAAA"/>
      </a:accent2>
      <a:accent3>
        <a:srgbClr val="F2F2F2"/>
      </a:accent3>
      <a:accent4>
        <a:srgbClr val="FFD5CA"/>
      </a:accent4>
      <a:accent5>
        <a:srgbClr val="E2E2E2"/>
      </a:accent5>
      <a:accent6>
        <a:srgbClr val="7C7C7C"/>
      </a:accent6>
      <a:hlink>
        <a:srgbClr val="FF8261"/>
      </a:hlink>
      <a:folHlink>
        <a:srgbClr val="FF826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4. Разделители">
  <a:themeElements>
    <a:clrScheme name="СПБ БИРЖА">
      <a:dk1>
        <a:srgbClr val="000000"/>
      </a:dk1>
      <a:lt1>
        <a:srgbClr val="FFFFFF"/>
      </a:lt1>
      <a:dk2>
        <a:srgbClr val="FF8261"/>
      </a:dk2>
      <a:lt2>
        <a:srgbClr val="E2E2E2"/>
      </a:lt2>
      <a:accent1>
        <a:srgbClr val="FF8261"/>
      </a:accent1>
      <a:accent2>
        <a:srgbClr val="AAAAAA"/>
      </a:accent2>
      <a:accent3>
        <a:srgbClr val="F2F2F2"/>
      </a:accent3>
      <a:accent4>
        <a:srgbClr val="FFD5CA"/>
      </a:accent4>
      <a:accent5>
        <a:srgbClr val="E2E2E2"/>
      </a:accent5>
      <a:accent6>
        <a:srgbClr val="7C7C7C"/>
      </a:accent6>
      <a:hlink>
        <a:srgbClr val="FF8261"/>
      </a:hlink>
      <a:folHlink>
        <a:srgbClr val="FF826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04. Разделители">
  <a:themeElements>
    <a:clrScheme name="СПБ БИРЖА">
      <a:dk1>
        <a:srgbClr val="000000"/>
      </a:dk1>
      <a:lt1>
        <a:srgbClr val="FFFFFF"/>
      </a:lt1>
      <a:dk2>
        <a:srgbClr val="FF8261"/>
      </a:dk2>
      <a:lt2>
        <a:srgbClr val="E2E2E2"/>
      </a:lt2>
      <a:accent1>
        <a:srgbClr val="FF8261"/>
      </a:accent1>
      <a:accent2>
        <a:srgbClr val="AAAAAA"/>
      </a:accent2>
      <a:accent3>
        <a:srgbClr val="F2F2F2"/>
      </a:accent3>
      <a:accent4>
        <a:srgbClr val="FFD5CA"/>
      </a:accent4>
      <a:accent5>
        <a:srgbClr val="E2E2E2"/>
      </a:accent5>
      <a:accent6>
        <a:srgbClr val="7C7C7C"/>
      </a:accent6>
      <a:hlink>
        <a:srgbClr val="FF8261"/>
      </a:hlink>
      <a:folHlink>
        <a:srgbClr val="FF826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5. Финальный слайд">
  <a:themeElements>
    <a:clrScheme name="СПБ БИРЖА">
      <a:dk1>
        <a:srgbClr val="000000"/>
      </a:dk1>
      <a:lt1>
        <a:srgbClr val="FFFFFF"/>
      </a:lt1>
      <a:dk2>
        <a:srgbClr val="FF8261"/>
      </a:dk2>
      <a:lt2>
        <a:srgbClr val="E2E2E2"/>
      </a:lt2>
      <a:accent1>
        <a:srgbClr val="FF8261"/>
      </a:accent1>
      <a:accent2>
        <a:srgbClr val="AAAAAA"/>
      </a:accent2>
      <a:accent3>
        <a:srgbClr val="F2F2F2"/>
      </a:accent3>
      <a:accent4>
        <a:srgbClr val="FFD5CA"/>
      </a:accent4>
      <a:accent5>
        <a:srgbClr val="E2E2E2"/>
      </a:accent5>
      <a:accent6>
        <a:srgbClr val="7C7C7C"/>
      </a:accent6>
      <a:hlink>
        <a:srgbClr val="FF8261"/>
      </a:hlink>
      <a:folHlink>
        <a:srgbClr val="FF826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60071</TotalTime>
  <Words>1015</Words>
  <Application>Microsoft Office PowerPoint</Application>
  <PresentationFormat>Экран (16:9)</PresentationFormat>
  <Paragraphs>42</Paragraphs>
  <Slides>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8</vt:i4>
      </vt:variant>
    </vt:vector>
  </HeadingPairs>
  <TitlesOfParts>
    <vt:vector size="18" baseType="lpstr">
      <vt:lpstr>Arial</vt:lpstr>
      <vt:lpstr>Calibri</vt:lpstr>
      <vt:lpstr>Grtsk Tera</vt:lpstr>
      <vt:lpstr>Suisse Intl</vt:lpstr>
      <vt:lpstr>Suisse Int'l</vt:lpstr>
      <vt:lpstr>01. Обложки Рус / Eng</vt:lpstr>
      <vt:lpstr>03. Основные слайды _ Рус</vt:lpstr>
      <vt:lpstr>04. Разделители</vt:lpstr>
      <vt:lpstr>1_04. Разделители</vt:lpstr>
      <vt:lpstr>05. Финальный слайд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Дмитрий</cp:lastModifiedBy>
  <cp:revision>462</cp:revision>
  <dcterms:created xsi:type="dcterms:W3CDTF">2023-08-23T13:40:34Z</dcterms:created>
  <dcterms:modified xsi:type="dcterms:W3CDTF">2026-07-09T13:46:36Z</dcterms:modified>
</cp:coreProperties>
</file>