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DD1C85-CEEA-3224-0A23-48B274A42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78936BA-9663-9402-7C6F-8416A4C9D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2278FF-FAA7-34B7-3397-923F7093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46477C-9B7D-9B35-EE51-F2DDBF80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101C7E-D13E-6664-3171-086DD175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7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E7C302-8CF6-BC87-FEB6-8298AA43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55AF5EE-9779-3B88-699C-2524BC7FE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D03CB7-5B38-448C-31D9-5F6171C0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15B37D-887D-DDCA-B7F0-F635869B5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1C5806-5F0C-D49E-061E-F7EC473F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FA4C9EF-0DF8-3A3A-026A-1F4EA005E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10105F3-2E06-27A8-44D7-5637EE788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87B5FF-F01E-346C-0804-E4F4EEB7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DA25AD-D7E8-B8E8-5654-3A45C2C0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91D61D-7F9D-ECF0-E010-03A0C95F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82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4F8B33-0A54-C82C-D94C-87AF7D41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1A13B6-85DF-78CE-CA78-E439FD72A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56A6C8-3A75-B33C-FD97-59E483B7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B9EAF8-8D8A-3C78-753A-09B669FA4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17CDF4-B655-BB5E-8712-8F167D1D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4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193DDB-2E14-302D-453B-53C84B18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BDC3F21-FE43-86A1-4ED7-B3EABB630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94EB7E-F2AA-A3EF-D9FF-6FE5409EE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745839-24CD-C7EA-DD17-E96FBFA4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F1449C-6712-931E-F15D-5D612CA0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10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F026A9-A1BB-E260-A76D-3C9943242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A5AFE5-73B5-DFBA-0D3D-BAE0682DE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66D6100-46E1-4063-4A6E-6AC3BD13B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D579EB-5F3E-F16E-2E0E-BF574003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E149C97-7670-4670-21A8-7A42A0D6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905975-D6B7-D366-C65F-E9F55AB0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4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2E463A-1F7E-27D0-5C45-7CBF9805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B553BDE-7CE8-D572-BA76-5E12DB803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8464238-1747-BF1C-C7E4-BBAC3D51E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AC33558-0140-BB59-5F10-F52B785B4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A619294-0B00-1DBD-EDFE-466806808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B418E81-9D98-9945-E248-4DA53CC3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6C179BC-2829-CF02-450D-8A37F8C01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516837D-532C-D899-C808-B96D6583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A8D23D-22DE-128F-8D78-BA523799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91DCDFB-880C-279F-F4FA-EE9FB42E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99F3464-AB37-C31D-9C09-FF65EEA85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75F70CE-D88C-75CC-A122-F3201B22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0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D9AEF5D-E76C-747D-D2FA-C6E9CDAB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E589E78-DECE-842B-4E1F-BE5EC6C6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FE864E-72D8-753E-38A1-5F0A3016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0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D2EEE1-9040-8570-FA8B-581B5325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00711A-077D-2F59-2143-2CB66A04F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BAC4DA5-715E-E2B3-18A2-26396327C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F284F11-194D-B1B8-4D74-8A7EC391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A40D653-6506-9C47-B1EB-BC1B6056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15E43D-405C-1B0D-7ABB-B2DC6985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06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B238A5-DFD0-5655-EE2F-09F6E563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5E7BA6B-1EB2-3EF4-7094-9210B6157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CF924B9-6EC9-9082-458C-5EBEECC29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A50FB44-EC42-73CB-6E52-57F2FE47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34F1A04-1361-CD2D-ABD0-73273DE8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9397C48-40E4-A371-5070-B033BE25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4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2B4BDC-1516-6DBB-ABAD-635B1262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3A38F6-E109-8952-1288-3F766A5EB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042C17-249A-EA21-9734-0BFAA94D6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1E9D50-30E3-4DF9-8569-11EE0098BF73}" type="datetimeFigureOut">
              <a:rPr lang="ru-RU" smtClean="0"/>
              <a:t>13.07.2024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988F76-E6D3-5A97-E7DA-BE047D98C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9C4E45-0ABC-9712-4945-BEAA7AE42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BFF3B1-10D3-4435-A183-DEB7457AD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67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Изображение выглядит как текст, логотип, Бренд, красн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D9B44339-3458-58E6-8829-A4208E22F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3" y="1528962"/>
            <a:ext cx="9613397" cy="1393942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B6B869-6856-61B7-673F-A23275900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Autofit/>
          </a:bodyPr>
          <a:lstStyle/>
          <a:p>
            <a:pPr algn="l"/>
            <a:r>
              <a:rPr lang="ru-RU" sz="4000" dirty="0"/>
              <a:t>Оценка состояния и возможностей развития </a:t>
            </a:r>
            <a:r>
              <a:rPr lang="ru-RU" sz="4000" dirty="0" err="1"/>
              <a:t>программно</a:t>
            </a:r>
            <a:r>
              <a:rPr lang="ru-RU" sz="4000" dirty="0"/>
              <a:t> обеспечения регистраторов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32959DD-F139-316D-B268-14E0B6284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ru-RU" dirty="0"/>
              <a:t>Докладчик: Спицина Ирина</a:t>
            </a:r>
          </a:p>
          <a:p>
            <a:pPr algn="l"/>
            <a:r>
              <a:rPr lang="ru-RU" dirty="0"/>
              <a:t>Специалист отдела ИТ АО «ВРК»</a:t>
            </a:r>
          </a:p>
        </p:txBody>
      </p:sp>
    </p:spTree>
    <p:extLst>
      <p:ext uri="{BB962C8B-B14F-4D97-AF65-F5344CB8AC3E}">
        <p14:creationId xmlns:p14="http://schemas.microsoft.com/office/powerpoint/2010/main" val="142124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9F2BD-83C9-1FE3-9F4E-1C9A90B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96" y="1814475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Развитие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финансового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рынка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и ИТ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311C41B-BFCC-E7FB-5A3E-6A2EE08D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864" cy="1671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D1FD2F-5623-A6F1-4B97-0E20FBABAE20}"/>
              </a:ext>
            </a:extLst>
          </p:cNvPr>
          <p:cNvSpPr txBox="1"/>
          <p:nvPr/>
        </p:nvSpPr>
        <p:spPr>
          <a:xfrm>
            <a:off x="1201093" y="3132983"/>
            <a:ext cx="9998044" cy="2914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повышение доступности финансовых услуг для граждан, малого и среднего бизнеса;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развития инфраструктуры Цифрового профиля;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внедрение стандартов Открытых API в отношении крупнейших компаний в отдельных секторах финансового рынка и нефинансовых организаций;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обеспечение технологической независимости и информационной безопасности;</a:t>
            </a:r>
          </a:p>
        </p:txBody>
      </p:sp>
    </p:spTree>
    <p:extLst>
      <p:ext uri="{BB962C8B-B14F-4D97-AF65-F5344CB8AC3E}">
        <p14:creationId xmlns:p14="http://schemas.microsoft.com/office/powerpoint/2010/main" val="18530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9F2BD-83C9-1FE3-9F4E-1C9A90B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96" y="1671251"/>
            <a:ext cx="10640754" cy="9897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tx2"/>
                </a:solidFill>
              </a:rPr>
              <a:t>Повышение доступности услуг регистраторов для граждан и юридических лиц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311C41B-BFCC-E7FB-5A3E-6A2EE08D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864" cy="1671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D1FD2F-5623-A6F1-4B97-0E20FBABAE20}"/>
              </a:ext>
            </a:extLst>
          </p:cNvPr>
          <p:cNvSpPr txBox="1"/>
          <p:nvPr/>
        </p:nvSpPr>
        <p:spPr>
          <a:xfrm>
            <a:off x="1201093" y="3132983"/>
            <a:ext cx="9998044" cy="1579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финансовая инклюзия – ключевой элемент экономического развития;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личные кабинеты акционера и эмитента;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идентификация лиц.</a:t>
            </a:r>
          </a:p>
        </p:txBody>
      </p:sp>
    </p:spTree>
    <p:extLst>
      <p:ext uri="{BB962C8B-B14F-4D97-AF65-F5344CB8AC3E}">
        <p14:creationId xmlns:p14="http://schemas.microsoft.com/office/powerpoint/2010/main" val="161931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9F2BD-83C9-1FE3-9F4E-1C9A90B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96" y="1671251"/>
            <a:ext cx="10640754" cy="9897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4000" dirty="0"/>
              <a:t>Развитие инфраструктуры Цифрового профиля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311C41B-BFCC-E7FB-5A3E-6A2EE08D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864" cy="1671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D1FD2F-5623-A6F1-4B97-0E20FBABAE20}"/>
              </a:ext>
            </a:extLst>
          </p:cNvPr>
          <p:cNvSpPr txBox="1"/>
          <p:nvPr/>
        </p:nvSpPr>
        <p:spPr>
          <a:xfrm>
            <a:off x="1201093" y="3132983"/>
            <a:ext cx="9998044" cy="1579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инфраструктура ЦП построена на основе ЕСИА;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вопросы конфиденциальности и защиты персональных данных;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доверие пользователей.</a:t>
            </a:r>
          </a:p>
        </p:txBody>
      </p:sp>
    </p:spTree>
    <p:extLst>
      <p:ext uri="{BB962C8B-B14F-4D97-AF65-F5344CB8AC3E}">
        <p14:creationId xmlns:p14="http://schemas.microsoft.com/office/powerpoint/2010/main" val="239478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9F2BD-83C9-1FE3-9F4E-1C9A90B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96" y="1671251"/>
            <a:ext cx="10640754" cy="9897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4000" dirty="0"/>
              <a:t>Внедрение стандартов Открытых API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311C41B-BFCC-E7FB-5A3E-6A2EE08D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864" cy="1671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D1FD2F-5623-A6F1-4B97-0E20FBABAE20}"/>
              </a:ext>
            </a:extLst>
          </p:cNvPr>
          <p:cNvSpPr txBox="1"/>
          <p:nvPr/>
        </p:nvSpPr>
        <p:spPr>
          <a:xfrm>
            <a:off x="1201093" y="3132983"/>
            <a:ext cx="9998044" cy="127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интеграция участников фондового рынка;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уже существуют механизмы обмена данными;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стратегия опережения или ожидания.</a:t>
            </a:r>
          </a:p>
        </p:txBody>
      </p:sp>
    </p:spTree>
    <p:extLst>
      <p:ext uri="{BB962C8B-B14F-4D97-AF65-F5344CB8AC3E}">
        <p14:creationId xmlns:p14="http://schemas.microsoft.com/office/powerpoint/2010/main" val="307887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9F2BD-83C9-1FE3-9F4E-1C9A90B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96" y="1671251"/>
            <a:ext cx="10640754" cy="9897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ru-RU" sz="4000" dirty="0"/>
              <a:t>Обеспечение технологической независимости и информационной безопасности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311C41B-BFCC-E7FB-5A3E-6A2EE08D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864" cy="1671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D1FD2F-5623-A6F1-4B97-0E20FBABAE20}"/>
              </a:ext>
            </a:extLst>
          </p:cNvPr>
          <p:cNvSpPr txBox="1"/>
          <p:nvPr/>
        </p:nvSpPr>
        <p:spPr>
          <a:xfrm>
            <a:off x="1201093" y="3132983"/>
            <a:ext cx="9998044" cy="1707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АО «ВРК» работает на своем ПО:</a:t>
            </a:r>
          </a:p>
          <a:p>
            <a:pPr marL="914400" lvl="1" indent="-4572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ru-RU" sz="2800" dirty="0"/>
              <a:t>знание бизнес-процессов регистратора;</a:t>
            </a:r>
          </a:p>
          <a:p>
            <a:pPr marL="914400" lvl="1" indent="-4572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ru-RU" sz="2800" dirty="0"/>
              <a:t>оперативное внесение изменений.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Требования к ПО были понятными и простыми.</a:t>
            </a:r>
          </a:p>
        </p:txBody>
      </p:sp>
    </p:spTree>
    <p:extLst>
      <p:ext uri="{BB962C8B-B14F-4D97-AF65-F5344CB8AC3E}">
        <p14:creationId xmlns:p14="http://schemas.microsoft.com/office/powerpoint/2010/main" val="220915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9F2BD-83C9-1FE3-9F4E-1C9A90B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67" y="1720071"/>
            <a:ext cx="10640754" cy="154982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ru-RU" sz="4000" dirty="0"/>
              <a:t>Обеспечение технологической независимости и информационной безопасности – современная ситуация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311C41B-BFCC-E7FB-5A3E-6A2EE08D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864" cy="1671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D1FD2F-5623-A6F1-4B97-0E20FBABAE20}"/>
              </a:ext>
            </a:extLst>
          </p:cNvPr>
          <p:cNvSpPr txBox="1"/>
          <p:nvPr/>
        </p:nvSpPr>
        <p:spPr>
          <a:xfrm>
            <a:off x="1096825" y="4044807"/>
            <a:ext cx="9998044" cy="1707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регистраторское ПО – это российские разработки;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ужесточение требований к регистраторскому ПО;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новые направления развития регистраторского ПО;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широкий круг ИТ-технологий.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972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9F2BD-83C9-1FE3-9F4E-1C9A90B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67" y="1720071"/>
            <a:ext cx="10640754" cy="15498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4000" dirty="0"/>
              <a:t>Новое регистраторское ПО необходимо разрабатывать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311C41B-BFCC-E7FB-5A3E-6A2EE08D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864" cy="1671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D1FD2F-5623-A6F1-4B97-0E20FBABAE20}"/>
              </a:ext>
            </a:extLst>
          </p:cNvPr>
          <p:cNvSpPr txBox="1"/>
          <p:nvPr/>
        </p:nvSpPr>
        <p:spPr>
          <a:xfrm>
            <a:off x="1096825" y="4044807"/>
            <a:ext cx="9998044" cy="1579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нужно ли модернизировать бизнес-процессы регистраторов;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выбор платформ;</a:t>
            </a:r>
          </a:p>
          <a:p>
            <a:pPr marL="342900" lvl="0" indent="-342900" algn="just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ru-RU" sz="2800" dirty="0"/>
              <a:t>сотрудничество и обмен мнениями.</a:t>
            </a:r>
          </a:p>
        </p:txBody>
      </p:sp>
    </p:spTree>
    <p:extLst>
      <p:ext uri="{BB962C8B-B14F-4D97-AF65-F5344CB8AC3E}">
        <p14:creationId xmlns:p14="http://schemas.microsoft.com/office/powerpoint/2010/main" val="229704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xmlns="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xmlns="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49F2BD-83C9-1FE3-9F4E-1C9A90BC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67" y="1720071"/>
            <a:ext cx="10640754" cy="15498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4000" dirty="0"/>
              <a:t>Спасибо </a:t>
            </a:r>
            <a:r>
              <a:rPr lang="ru-RU" sz="4000"/>
              <a:t>за внимание!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311C41B-BFCC-E7FB-5A3E-6A2EE08D8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525864" cy="167125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0005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218</Words>
  <Application>Microsoft Office PowerPoint</Application>
  <PresentationFormat>Произвольный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Оценка состояния и возможностей развития программно обеспечения регистраторов</vt:lpstr>
      <vt:lpstr>Развитие финансового рынка и ИТ</vt:lpstr>
      <vt:lpstr>Повышение доступности услуг регистраторов для граждан и юридических лиц</vt:lpstr>
      <vt:lpstr>Развитие инфраструктуры Цифрового профиля</vt:lpstr>
      <vt:lpstr>Внедрение стандартов Открытых API</vt:lpstr>
      <vt:lpstr>Обеспечение технологической независимости и информационной безопасности</vt:lpstr>
      <vt:lpstr>Обеспечение технологической независимости и информационной безопасности – современная ситуация</vt:lpstr>
      <vt:lpstr>Новое регистраторское ПО необходимо разрабатывать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состояния и возможностей развития программно обеспечения регистраторов</dc:title>
  <dc:creator>Спицина Ирина Александровна</dc:creator>
  <cp:lastModifiedBy>Елена Зенькович</cp:lastModifiedBy>
  <cp:revision>8</cp:revision>
  <dcterms:created xsi:type="dcterms:W3CDTF">2024-07-06T04:25:10Z</dcterms:created>
  <dcterms:modified xsi:type="dcterms:W3CDTF">2024-07-13T10:08:15Z</dcterms:modified>
</cp:coreProperties>
</file>